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Lst>
  <p:sldSz cy="6858000" cx="12192000"/>
  <p:notesSz cx="6858000" cy="9144000"/>
  <p:embeddedFontLst>
    <p:embeddedFont>
      <p:font typeface="Garamond"/>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Garamond-bold.fntdata"/><Relationship Id="rId12" Type="http://schemas.openxmlformats.org/officeDocument/2006/relationships/font" Target="fonts/Garamon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Garamond-boldItalic.fntdata"/><Relationship Id="rId14" Type="http://schemas.openxmlformats.org/officeDocument/2006/relationships/font" Target="fonts/Garamon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45" name="Google Shape;14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51" name="Google Shape;15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60" name="Google Shape;16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68" name="Google Shape;16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564a10aa8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564a10aa80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564a10aa80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16" name="Shape 16"/>
        <p:cNvGrpSpPr/>
        <p:nvPr/>
      </p:nvGrpSpPr>
      <p:grpSpPr>
        <a:xfrm>
          <a:off x="0" y="0"/>
          <a:ext cx="0" cy="0"/>
          <a:chOff x="0" y="0"/>
          <a:chExt cx="0" cy="0"/>
        </a:xfrm>
      </p:grpSpPr>
      <p:pic>
        <p:nvPicPr>
          <p:cNvPr descr="HD-PanelTitle-GrommetsCombined.png" id="17" name="Google Shape;17;p2"/>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8" name="Google Shape;18;p2"/>
          <p:cNvSpPr txBox="1"/>
          <p:nvPr>
            <p:ph type="ctrTitle"/>
          </p:nvPr>
        </p:nvSpPr>
        <p:spPr>
          <a:xfrm>
            <a:off x="2692398" y="1871131"/>
            <a:ext cx="6815669" cy="1515533"/>
          </a:xfrm>
          <a:prstGeom prst="rect">
            <a:avLst/>
          </a:prstGeom>
          <a:noFill/>
          <a:ln>
            <a:noFill/>
          </a:ln>
        </p:spPr>
        <p:txBody>
          <a:bodyPr anchorCtr="0" anchor="b" bIns="45700" lIns="91425" spcFirstLastPara="1" rIns="91425" wrap="square" tIns="45700"/>
          <a:lstStyle>
            <a:lvl1pPr lvl="0" algn="ctr">
              <a:spcBef>
                <a:spcPts val="0"/>
              </a:spcBef>
              <a:spcAft>
                <a:spcPts val="0"/>
              </a:spcAft>
              <a:buClr>
                <a:srgbClr val="262626"/>
              </a:buClr>
              <a:buSzPts val="5400"/>
              <a:buFont typeface="Garamond"/>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 type="subTitle"/>
          </p:nvPr>
        </p:nvSpPr>
        <p:spPr>
          <a:xfrm>
            <a:off x="2692398" y="3657597"/>
            <a:ext cx="6815669" cy="1320802"/>
          </a:xfrm>
          <a:prstGeom prst="rect">
            <a:avLst/>
          </a:prstGeom>
          <a:noFill/>
          <a:ln>
            <a:noFill/>
          </a:ln>
        </p:spPr>
        <p:txBody>
          <a:bodyPr anchorCtr="0" anchor="t" bIns="45700" lIns="91425" spcFirstLastPara="1" rIns="91425" wrap="square" tIns="45700"/>
          <a:lstStyle>
            <a:lvl1pPr lvl="0" algn="ctr">
              <a:spcBef>
                <a:spcPts val="420"/>
              </a:spcBef>
              <a:spcAft>
                <a:spcPts val="0"/>
              </a:spcAft>
              <a:buSzPts val="2415"/>
              <a:buNone/>
              <a:defRPr sz="21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p:txBody>
      </p:sp>
      <p:sp>
        <p:nvSpPr>
          <p:cNvPr id="20" name="Google Shape;20;p2"/>
          <p:cNvSpPr txBox="1"/>
          <p:nvPr>
            <p:ph idx="10" type="dt"/>
          </p:nvPr>
        </p:nvSpPr>
        <p:spPr>
          <a:xfrm>
            <a:off x="7983232" y="5037663"/>
            <a:ext cx="897467"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1" type="ftr"/>
          </p:nvPr>
        </p:nvSpPr>
        <p:spPr>
          <a:xfrm>
            <a:off x="2692397" y="5037663"/>
            <a:ext cx="5214635"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
          <p:cNvSpPr txBox="1"/>
          <p:nvPr>
            <p:ph idx="12" type="sldNum"/>
          </p:nvPr>
        </p:nvSpPr>
        <p:spPr>
          <a:xfrm>
            <a:off x="8956900" y="5037663"/>
            <a:ext cx="55116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23" name="Google Shape;23;p2"/>
          <p:cNvCxnSpPr/>
          <p:nvPr/>
        </p:nvCxnSpPr>
        <p:spPr>
          <a:xfrm>
            <a:off x="2692399" y="3522131"/>
            <a:ext cx="681566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4" name="Shape 24"/>
        <p:cNvGrpSpPr/>
        <p:nvPr/>
      </p:nvGrpSpPr>
      <p:grpSpPr>
        <a:xfrm>
          <a:off x="0" y="0"/>
          <a:ext cx="0" cy="0"/>
          <a:chOff x="0" y="0"/>
          <a:chExt cx="0" cy="0"/>
        </a:xfrm>
      </p:grpSpPr>
      <p:cxnSp>
        <p:nvCxnSpPr>
          <p:cNvPr id="25" name="Google Shape;25;p3"/>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
        <p:nvSpPr>
          <p:cNvPr id="26" name="Google Shape;26;p3"/>
          <p:cNvSpPr txBox="1"/>
          <p:nvPr>
            <p:ph type="title"/>
          </p:nvPr>
        </p:nvSpPr>
        <p:spPr>
          <a:xfrm>
            <a:off x="1295402" y="982132"/>
            <a:ext cx="9601196" cy="1303867"/>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 type="body"/>
          </p:nvPr>
        </p:nvSpPr>
        <p:spPr>
          <a:xfrm>
            <a:off x="1295401" y="2556932"/>
            <a:ext cx="9601196" cy="3318936"/>
          </a:xfrm>
          <a:prstGeom prst="rect">
            <a:avLst/>
          </a:prstGeom>
          <a:noFill/>
          <a:ln>
            <a:noFill/>
          </a:ln>
        </p:spPr>
        <p:txBody>
          <a:bodyPr anchorCtr="0" anchor="t"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28" name="Google Shape;28;p3"/>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1" name="Shape 31"/>
        <p:cNvGrpSpPr/>
        <p:nvPr/>
      </p:nvGrpSpPr>
      <p:grpSpPr>
        <a:xfrm>
          <a:off x="0" y="0"/>
          <a:ext cx="0" cy="0"/>
          <a:chOff x="0" y="0"/>
          <a:chExt cx="0" cy="0"/>
        </a:xfrm>
      </p:grpSpPr>
      <p:sp>
        <p:nvSpPr>
          <p:cNvPr id="32" name="Google Shape;32;p4"/>
          <p:cNvSpPr txBox="1"/>
          <p:nvPr>
            <p:ph type="title"/>
          </p:nvPr>
        </p:nvSpPr>
        <p:spPr>
          <a:xfrm>
            <a:off x="2015069" y="1752606"/>
            <a:ext cx="8158688" cy="1822514"/>
          </a:xfrm>
          <a:prstGeom prst="rect">
            <a:avLst/>
          </a:prstGeom>
          <a:noFill/>
          <a:ln>
            <a:noFill/>
          </a:ln>
        </p:spPr>
        <p:txBody>
          <a:bodyPr anchorCtr="0" anchor="b" bIns="45700" lIns="91425" spcFirstLastPara="1" rIns="91425" wrap="square" tIns="45700"/>
          <a:lstStyle>
            <a:lvl1pPr lvl="0" algn="ctr">
              <a:spcBef>
                <a:spcPts val="0"/>
              </a:spcBef>
              <a:spcAft>
                <a:spcPts val="0"/>
              </a:spcAft>
              <a:buClr>
                <a:srgbClr val="262626"/>
              </a:buClr>
              <a:buSzPts val="4400"/>
              <a:buFont typeface="Garamond"/>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 type="body"/>
          </p:nvPr>
        </p:nvSpPr>
        <p:spPr>
          <a:xfrm>
            <a:off x="2015067" y="3846051"/>
            <a:ext cx="8158690" cy="954547"/>
          </a:xfrm>
          <a:prstGeom prst="rect">
            <a:avLst/>
          </a:prstGeom>
          <a:noFill/>
          <a:ln>
            <a:noFill/>
          </a:ln>
        </p:spPr>
        <p:txBody>
          <a:bodyPr anchorCtr="0" anchor="t" bIns="45700" lIns="91425" spcFirstLastPara="1" rIns="91425" wrap="square" tIns="45700"/>
          <a:lstStyle>
            <a:lvl1pPr indent="-228600" lvl="0" marL="457200" algn="ctr">
              <a:spcBef>
                <a:spcPts val="480"/>
              </a:spcBef>
              <a:spcAft>
                <a:spcPts val="0"/>
              </a:spcAft>
              <a:buSzPts val="2760"/>
              <a:buNone/>
              <a:defRPr sz="24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34" name="Google Shape;34;p4"/>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37" name="Google Shape;37;p4"/>
          <p:cNvCxnSpPr/>
          <p:nvPr/>
        </p:nvCxnSpPr>
        <p:spPr>
          <a:xfrm>
            <a:off x="2012723" y="3710585"/>
            <a:ext cx="8163380"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8" name="Shape 38"/>
        <p:cNvGrpSpPr/>
        <p:nvPr/>
      </p:nvGrpSpPr>
      <p:grpSpPr>
        <a:xfrm>
          <a:off x="0" y="0"/>
          <a:ext cx="0" cy="0"/>
          <a:chOff x="0" y="0"/>
          <a:chExt cx="0" cy="0"/>
        </a:xfrm>
      </p:grpSpPr>
      <p:cxnSp>
        <p:nvCxnSpPr>
          <p:cNvPr id="39" name="Google Shape;39;p5"/>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
        <p:nvSpPr>
          <p:cNvPr id="40" name="Google Shape;40;p5"/>
          <p:cNvSpPr txBox="1"/>
          <p:nvPr>
            <p:ph type="title"/>
          </p:nvPr>
        </p:nvSpPr>
        <p:spPr>
          <a:xfrm>
            <a:off x="1295402" y="982132"/>
            <a:ext cx="9601196" cy="1303867"/>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txBox="1"/>
          <p:nvPr>
            <p:ph idx="1" type="body"/>
          </p:nvPr>
        </p:nvSpPr>
        <p:spPr>
          <a:xfrm>
            <a:off x="1298448" y="2560320"/>
            <a:ext cx="4718304" cy="3310128"/>
          </a:xfrm>
          <a:prstGeom prst="rect">
            <a:avLst/>
          </a:prstGeom>
          <a:noFill/>
          <a:ln>
            <a:noFill/>
          </a:ln>
        </p:spPr>
        <p:txBody>
          <a:bodyPr anchorCtr="0" anchor="t"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42" name="Google Shape;42;p5"/>
          <p:cNvSpPr txBox="1"/>
          <p:nvPr>
            <p:ph idx="2" type="body"/>
          </p:nvPr>
        </p:nvSpPr>
        <p:spPr>
          <a:xfrm>
            <a:off x="6181344" y="2560320"/>
            <a:ext cx="4718304" cy="3310128"/>
          </a:xfrm>
          <a:prstGeom prst="rect">
            <a:avLst/>
          </a:prstGeom>
          <a:noFill/>
          <a:ln>
            <a:noFill/>
          </a:ln>
        </p:spPr>
        <p:txBody>
          <a:bodyPr anchorCtr="0" anchor="t"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43" name="Google Shape;43;p5"/>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6" name="Shape 46"/>
        <p:cNvGrpSpPr/>
        <p:nvPr/>
      </p:nvGrpSpPr>
      <p:grpSpPr>
        <a:xfrm>
          <a:off x="0" y="0"/>
          <a:ext cx="0" cy="0"/>
          <a:chOff x="0" y="0"/>
          <a:chExt cx="0" cy="0"/>
        </a:xfrm>
      </p:grpSpPr>
      <p:sp>
        <p:nvSpPr>
          <p:cNvPr id="47" name="Google Shape;47;p6"/>
          <p:cNvSpPr txBox="1"/>
          <p:nvPr>
            <p:ph type="title"/>
          </p:nvPr>
        </p:nvSpPr>
        <p:spPr>
          <a:xfrm>
            <a:off x="1295402" y="982132"/>
            <a:ext cx="9601196" cy="1303867"/>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 type="body"/>
          </p:nvPr>
        </p:nvSpPr>
        <p:spPr>
          <a:xfrm>
            <a:off x="1295400" y="2658533"/>
            <a:ext cx="4718304" cy="576262"/>
          </a:xfrm>
          <a:prstGeom prst="rect">
            <a:avLst/>
          </a:prstGeom>
          <a:noFill/>
          <a:ln>
            <a:noFill/>
          </a:ln>
        </p:spPr>
        <p:txBody>
          <a:bodyPr anchorCtr="0" anchor="b" bIns="45700" lIns="91425" spcFirstLastPara="1" rIns="91425" wrap="square" tIns="45700"/>
          <a:lstStyle>
            <a:lvl1pPr indent="-228600" lvl="0" marL="457200" algn="l">
              <a:spcBef>
                <a:spcPts val="560"/>
              </a:spcBef>
              <a:spcAft>
                <a:spcPts val="0"/>
              </a:spcAft>
              <a:buSzPts val="3220"/>
              <a:buNone/>
              <a:defRPr b="0" sz="2800">
                <a:solidFill>
                  <a:schemeClr val="accent1"/>
                </a:solidFill>
              </a:defRPr>
            </a:lvl1pPr>
            <a:lvl2pPr indent="-228600" lvl="1" marL="914400" algn="l">
              <a:spcBef>
                <a:spcPts val="600"/>
              </a:spcBef>
              <a:spcAft>
                <a:spcPts val="0"/>
              </a:spcAft>
              <a:buSzPts val="2300"/>
              <a:buNone/>
              <a:defRPr b="1" sz="2000"/>
            </a:lvl2pPr>
            <a:lvl3pPr indent="-228600" lvl="2" marL="1371600" algn="l">
              <a:spcBef>
                <a:spcPts val="600"/>
              </a:spcBef>
              <a:spcAft>
                <a:spcPts val="0"/>
              </a:spcAft>
              <a:buSzPts val="2070"/>
              <a:buNone/>
              <a:defRPr b="1" sz="1800"/>
            </a:lvl3pPr>
            <a:lvl4pPr indent="-228600" lvl="3" marL="1828800" algn="l">
              <a:spcBef>
                <a:spcPts val="600"/>
              </a:spcBef>
              <a:spcAft>
                <a:spcPts val="0"/>
              </a:spcAft>
              <a:buSzPts val="1840"/>
              <a:buNone/>
              <a:defRPr b="1" sz="1600"/>
            </a:lvl4pPr>
            <a:lvl5pPr indent="-228600" lvl="4" marL="2286000" algn="l">
              <a:spcBef>
                <a:spcPts val="600"/>
              </a:spcBef>
              <a:spcAft>
                <a:spcPts val="0"/>
              </a:spcAft>
              <a:buSzPts val="1840"/>
              <a:buNone/>
              <a:defRPr b="1" sz="1600"/>
            </a:lvl5pPr>
            <a:lvl6pPr indent="-228600" lvl="5" marL="2743200" algn="l">
              <a:spcBef>
                <a:spcPts val="600"/>
              </a:spcBef>
              <a:spcAft>
                <a:spcPts val="0"/>
              </a:spcAft>
              <a:buSzPts val="1840"/>
              <a:buNone/>
              <a:defRPr b="1" sz="1600"/>
            </a:lvl6pPr>
            <a:lvl7pPr indent="-228600" lvl="6" marL="3200400" algn="l">
              <a:spcBef>
                <a:spcPts val="600"/>
              </a:spcBef>
              <a:spcAft>
                <a:spcPts val="0"/>
              </a:spcAft>
              <a:buSzPts val="1840"/>
              <a:buNone/>
              <a:defRPr b="1" sz="1600"/>
            </a:lvl7pPr>
            <a:lvl8pPr indent="-228600" lvl="7" marL="3657600" algn="l">
              <a:spcBef>
                <a:spcPts val="600"/>
              </a:spcBef>
              <a:spcAft>
                <a:spcPts val="0"/>
              </a:spcAft>
              <a:buSzPts val="1840"/>
              <a:buNone/>
              <a:defRPr b="1" sz="1600"/>
            </a:lvl8pPr>
            <a:lvl9pPr indent="-228600" lvl="8" marL="4114800" algn="l">
              <a:spcBef>
                <a:spcPts val="600"/>
              </a:spcBef>
              <a:spcAft>
                <a:spcPts val="600"/>
              </a:spcAft>
              <a:buSzPts val="1840"/>
              <a:buNone/>
              <a:defRPr b="1" sz="1600"/>
            </a:lvl9pPr>
          </a:lstStyle>
          <a:p/>
        </p:txBody>
      </p:sp>
      <p:sp>
        <p:nvSpPr>
          <p:cNvPr id="49" name="Google Shape;49;p6"/>
          <p:cNvSpPr txBox="1"/>
          <p:nvPr>
            <p:ph idx="2" type="body"/>
          </p:nvPr>
        </p:nvSpPr>
        <p:spPr>
          <a:xfrm>
            <a:off x="1295400" y="3243262"/>
            <a:ext cx="4718304" cy="2632605"/>
          </a:xfrm>
          <a:prstGeom prst="rect">
            <a:avLst/>
          </a:prstGeom>
          <a:noFill/>
          <a:ln>
            <a:noFill/>
          </a:ln>
        </p:spPr>
        <p:txBody>
          <a:bodyPr anchorCtr="0" anchor="t"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50" name="Google Shape;50;p6"/>
          <p:cNvSpPr txBox="1"/>
          <p:nvPr>
            <p:ph idx="3" type="body"/>
          </p:nvPr>
        </p:nvSpPr>
        <p:spPr>
          <a:xfrm>
            <a:off x="6180671" y="2658533"/>
            <a:ext cx="4718304" cy="576262"/>
          </a:xfrm>
          <a:prstGeom prst="rect">
            <a:avLst/>
          </a:prstGeom>
          <a:noFill/>
          <a:ln>
            <a:noFill/>
          </a:ln>
        </p:spPr>
        <p:txBody>
          <a:bodyPr anchorCtr="0" anchor="b" bIns="45700" lIns="91425" spcFirstLastPara="1" rIns="91425" wrap="square" tIns="45700"/>
          <a:lstStyle>
            <a:lvl1pPr indent="-228600" lvl="0" marL="457200" algn="l">
              <a:spcBef>
                <a:spcPts val="560"/>
              </a:spcBef>
              <a:spcAft>
                <a:spcPts val="0"/>
              </a:spcAft>
              <a:buSzPts val="3220"/>
              <a:buNone/>
              <a:defRPr b="0" sz="2800">
                <a:solidFill>
                  <a:schemeClr val="accent1"/>
                </a:solidFill>
              </a:defRPr>
            </a:lvl1pPr>
            <a:lvl2pPr indent="-228600" lvl="1" marL="914400" algn="l">
              <a:spcBef>
                <a:spcPts val="600"/>
              </a:spcBef>
              <a:spcAft>
                <a:spcPts val="0"/>
              </a:spcAft>
              <a:buSzPts val="2300"/>
              <a:buNone/>
              <a:defRPr b="1" sz="2000"/>
            </a:lvl2pPr>
            <a:lvl3pPr indent="-228600" lvl="2" marL="1371600" algn="l">
              <a:spcBef>
                <a:spcPts val="600"/>
              </a:spcBef>
              <a:spcAft>
                <a:spcPts val="0"/>
              </a:spcAft>
              <a:buSzPts val="2070"/>
              <a:buNone/>
              <a:defRPr b="1" sz="1800"/>
            </a:lvl3pPr>
            <a:lvl4pPr indent="-228600" lvl="3" marL="1828800" algn="l">
              <a:spcBef>
                <a:spcPts val="600"/>
              </a:spcBef>
              <a:spcAft>
                <a:spcPts val="0"/>
              </a:spcAft>
              <a:buSzPts val="1840"/>
              <a:buNone/>
              <a:defRPr b="1" sz="1600"/>
            </a:lvl4pPr>
            <a:lvl5pPr indent="-228600" lvl="4" marL="2286000" algn="l">
              <a:spcBef>
                <a:spcPts val="600"/>
              </a:spcBef>
              <a:spcAft>
                <a:spcPts val="0"/>
              </a:spcAft>
              <a:buSzPts val="1840"/>
              <a:buNone/>
              <a:defRPr b="1" sz="1600"/>
            </a:lvl5pPr>
            <a:lvl6pPr indent="-228600" lvl="5" marL="2743200" algn="l">
              <a:spcBef>
                <a:spcPts val="600"/>
              </a:spcBef>
              <a:spcAft>
                <a:spcPts val="0"/>
              </a:spcAft>
              <a:buSzPts val="1840"/>
              <a:buNone/>
              <a:defRPr b="1" sz="1600"/>
            </a:lvl6pPr>
            <a:lvl7pPr indent="-228600" lvl="6" marL="3200400" algn="l">
              <a:spcBef>
                <a:spcPts val="600"/>
              </a:spcBef>
              <a:spcAft>
                <a:spcPts val="0"/>
              </a:spcAft>
              <a:buSzPts val="1840"/>
              <a:buNone/>
              <a:defRPr b="1" sz="1600"/>
            </a:lvl7pPr>
            <a:lvl8pPr indent="-228600" lvl="7" marL="3657600" algn="l">
              <a:spcBef>
                <a:spcPts val="600"/>
              </a:spcBef>
              <a:spcAft>
                <a:spcPts val="0"/>
              </a:spcAft>
              <a:buSzPts val="1840"/>
              <a:buNone/>
              <a:defRPr b="1" sz="1600"/>
            </a:lvl8pPr>
            <a:lvl9pPr indent="-228600" lvl="8" marL="4114800" algn="l">
              <a:spcBef>
                <a:spcPts val="600"/>
              </a:spcBef>
              <a:spcAft>
                <a:spcPts val="600"/>
              </a:spcAft>
              <a:buSzPts val="1840"/>
              <a:buNone/>
              <a:defRPr b="1" sz="1600"/>
            </a:lvl9pPr>
          </a:lstStyle>
          <a:p/>
        </p:txBody>
      </p:sp>
      <p:sp>
        <p:nvSpPr>
          <p:cNvPr id="51" name="Google Shape;51;p6"/>
          <p:cNvSpPr txBox="1"/>
          <p:nvPr>
            <p:ph idx="4" type="body"/>
          </p:nvPr>
        </p:nvSpPr>
        <p:spPr>
          <a:xfrm>
            <a:off x="6180671" y="3243262"/>
            <a:ext cx="4718304" cy="2632605"/>
          </a:xfrm>
          <a:prstGeom prst="rect">
            <a:avLst/>
          </a:prstGeom>
          <a:noFill/>
          <a:ln>
            <a:noFill/>
          </a:ln>
        </p:spPr>
        <p:txBody>
          <a:bodyPr anchorCtr="0" anchor="t"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52" name="Google Shape;52;p6"/>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55" name="Google Shape;55;p6"/>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sp>
        <p:nvSpPr>
          <p:cNvPr id="57" name="Google Shape;57;p7"/>
          <p:cNvSpPr txBox="1"/>
          <p:nvPr>
            <p:ph type="title"/>
          </p:nvPr>
        </p:nvSpPr>
        <p:spPr>
          <a:xfrm>
            <a:off x="1295402" y="982132"/>
            <a:ext cx="9601196" cy="1303867"/>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7"/>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61" name="Google Shape;61;p7"/>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2" name="Shape 62"/>
        <p:cNvGrpSpPr/>
        <p:nvPr/>
      </p:nvGrpSpPr>
      <p:grpSpPr>
        <a:xfrm>
          <a:off x="0" y="0"/>
          <a:ext cx="0" cy="0"/>
          <a:chOff x="0" y="0"/>
          <a:chExt cx="0" cy="0"/>
        </a:xfrm>
      </p:grpSpPr>
      <p:sp>
        <p:nvSpPr>
          <p:cNvPr id="63" name="Google Shape;63;p8"/>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8"/>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8"/>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6" name="Shape 66"/>
        <p:cNvGrpSpPr/>
        <p:nvPr/>
      </p:nvGrpSpPr>
      <p:grpSpPr>
        <a:xfrm>
          <a:off x="0" y="0"/>
          <a:ext cx="0" cy="0"/>
          <a:chOff x="0" y="0"/>
          <a:chExt cx="0" cy="0"/>
        </a:xfrm>
      </p:grpSpPr>
      <p:sp>
        <p:nvSpPr>
          <p:cNvPr id="67" name="Google Shape;67;p9"/>
          <p:cNvSpPr txBox="1"/>
          <p:nvPr>
            <p:ph type="title"/>
          </p:nvPr>
        </p:nvSpPr>
        <p:spPr>
          <a:xfrm>
            <a:off x="1293811" y="1388534"/>
            <a:ext cx="3718455" cy="1371600"/>
          </a:xfrm>
          <a:prstGeom prst="rect">
            <a:avLst/>
          </a:prstGeom>
          <a:noFill/>
          <a:ln>
            <a:noFill/>
          </a:ln>
        </p:spPr>
        <p:txBody>
          <a:bodyPr anchorCtr="0" anchor="b" bIns="45700" lIns="91425" spcFirstLastPara="1" rIns="91425" wrap="square" tIns="45700"/>
          <a:lstStyle>
            <a:lvl1pPr lvl="0" algn="ctr">
              <a:spcBef>
                <a:spcPts val="0"/>
              </a:spcBef>
              <a:spcAft>
                <a:spcPts val="0"/>
              </a:spcAft>
              <a:buClr>
                <a:srgbClr val="262626"/>
              </a:buClr>
              <a:buSzPts val="2400"/>
              <a:buFont typeface="Garamond"/>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
          <p:cNvSpPr txBox="1"/>
          <p:nvPr>
            <p:ph idx="1" type="body"/>
          </p:nvPr>
        </p:nvSpPr>
        <p:spPr>
          <a:xfrm>
            <a:off x="5418668" y="982131"/>
            <a:ext cx="5469466" cy="4893735"/>
          </a:xfrm>
          <a:prstGeom prst="rect">
            <a:avLst/>
          </a:prstGeom>
          <a:noFill/>
          <a:ln>
            <a:noFill/>
          </a:ln>
        </p:spPr>
        <p:txBody>
          <a:bodyPr anchorCtr="0" anchor="ctr"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69" name="Google Shape;69;p9"/>
          <p:cNvSpPr txBox="1"/>
          <p:nvPr>
            <p:ph idx="2" type="body"/>
          </p:nvPr>
        </p:nvSpPr>
        <p:spPr>
          <a:xfrm>
            <a:off x="1293811" y="3031065"/>
            <a:ext cx="3718455" cy="2438404"/>
          </a:xfrm>
          <a:prstGeom prst="rect">
            <a:avLst/>
          </a:prstGeom>
          <a:noFill/>
          <a:ln>
            <a:noFill/>
          </a:ln>
        </p:spPr>
        <p:txBody>
          <a:bodyPr anchorCtr="0" anchor="t" bIns="45700" lIns="91425" spcFirstLastPara="1" rIns="91425" wrap="square" tIns="45700"/>
          <a:lstStyle>
            <a:lvl1pPr indent="-228600" lvl="0" marL="457200" algn="ctr">
              <a:spcBef>
                <a:spcPts val="320"/>
              </a:spcBef>
              <a:spcAft>
                <a:spcPts val="0"/>
              </a:spcAft>
              <a:buSzPts val="1840"/>
              <a:buNone/>
              <a:defRPr sz="1600"/>
            </a:lvl1pPr>
            <a:lvl2pPr indent="-228600" lvl="1" marL="914400" algn="l">
              <a:spcBef>
                <a:spcPts val="600"/>
              </a:spcBef>
              <a:spcAft>
                <a:spcPts val="0"/>
              </a:spcAft>
              <a:buSzPts val="1380"/>
              <a:buNone/>
              <a:defRPr sz="1200"/>
            </a:lvl2pPr>
            <a:lvl3pPr indent="-228600" lvl="2" marL="1371600" algn="l">
              <a:spcBef>
                <a:spcPts val="600"/>
              </a:spcBef>
              <a:spcAft>
                <a:spcPts val="0"/>
              </a:spcAft>
              <a:buSzPts val="1150"/>
              <a:buNone/>
              <a:defRPr sz="1000"/>
            </a:lvl3pPr>
            <a:lvl4pPr indent="-228600" lvl="3" marL="1828800" algn="l">
              <a:spcBef>
                <a:spcPts val="600"/>
              </a:spcBef>
              <a:spcAft>
                <a:spcPts val="0"/>
              </a:spcAft>
              <a:buSzPts val="1035"/>
              <a:buNone/>
              <a:defRPr sz="900"/>
            </a:lvl4pPr>
            <a:lvl5pPr indent="-228600" lvl="4" marL="2286000" algn="l">
              <a:spcBef>
                <a:spcPts val="600"/>
              </a:spcBef>
              <a:spcAft>
                <a:spcPts val="0"/>
              </a:spcAft>
              <a:buSzPts val="1035"/>
              <a:buNone/>
              <a:defRPr sz="900"/>
            </a:lvl5pPr>
            <a:lvl6pPr indent="-228600" lvl="5" marL="2743200" algn="l">
              <a:spcBef>
                <a:spcPts val="600"/>
              </a:spcBef>
              <a:spcAft>
                <a:spcPts val="0"/>
              </a:spcAft>
              <a:buSzPts val="1035"/>
              <a:buNone/>
              <a:defRPr sz="900"/>
            </a:lvl6pPr>
            <a:lvl7pPr indent="-228600" lvl="6" marL="3200400" algn="l">
              <a:spcBef>
                <a:spcPts val="600"/>
              </a:spcBef>
              <a:spcAft>
                <a:spcPts val="0"/>
              </a:spcAft>
              <a:buSzPts val="1035"/>
              <a:buNone/>
              <a:defRPr sz="900"/>
            </a:lvl7pPr>
            <a:lvl8pPr indent="-228600" lvl="7" marL="3657600" algn="l">
              <a:spcBef>
                <a:spcPts val="600"/>
              </a:spcBef>
              <a:spcAft>
                <a:spcPts val="0"/>
              </a:spcAft>
              <a:buSzPts val="1035"/>
              <a:buNone/>
              <a:defRPr sz="900"/>
            </a:lvl8pPr>
            <a:lvl9pPr indent="-228600" lvl="8" marL="4114800" algn="l">
              <a:spcBef>
                <a:spcPts val="600"/>
              </a:spcBef>
              <a:spcAft>
                <a:spcPts val="600"/>
              </a:spcAft>
              <a:buSzPts val="1035"/>
              <a:buNone/>
              <a:defRPr sz="900"/>
            </a:lvl9pPr>
          </a:lstStyle>
          <a:p/>
        </p:txBody>
      </p:sp>
      <p:sp>
        <p:nvSpPr>
          <p:cNvPr id="70" name="Google Shape;70;p9"/>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9"/>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73" name="Google Shape;73;p9"/>
          <p:cNvCxnSpPr/>
          <p:nvPr/>
        </p:nvCxnSpPr>
        <p:spPr>
          <a:xfrm>
            <a:off x="1396169" y="2912533"/>
            <a:ext cx="35144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74" name="Shape 74"/>
        <p:cNvGrpSpPr/>
        <p:nvPr/>
      </p:nvGrpSpPr>
      <p:grpSpPr>
        <a:xfrm>
          <a:off x="0" y="0"/>
          <a:ext cx="0" cy="0"/>
          <a:chOff x="0" y="0"/>
          <a:chExt cx="0" cy="0"/>
        </a:xfrm>
      </p:grpSpPr>
      <p:sp>
        <p:nvSpPr>
          <p:cNvPr id="75" name="Google Shape;75;p10"/>
          <p:cNvSpPr txBox="1"/>
          <p:nvPr>
            <p:ph type="title"/>
          </p:nvPr>
        </p:nvSpPr>
        <p:spPr>
          <a:xfrm>
            <a:off x="1295399" y="1883832"/>
            <a:ext cx="6241816" cy="1371600"/>
          </a:xfrm>
          <a:prstGeom prst="rect">
            <a:avLst/>
          </a:prstGeom>
          <a:noFill/>
          <a:ln>
            <a:noFill/>
          </a:ln>
        </p:spPr>
        <p:txBody>
          <a:bodyPr anchorCtr="0" anchor="b" bIns="45700" lIns="91425" spcFirstLastPara="1" rIns="91425" wrap="square" tIns="45700"/>
          <a:lstStyle>
            <a:lvl1pPr lvl="0" algn="ctr">
              <a:spcBef>
                <a:spcPts val="0"/>
              </a:spcBef>
              <a:spcAft>
                <a:spcPts val="0"/>
              </a:spcAft>
              <a:buClr>
                <a:srgbClr val="262626"/>
              </a:buClr>
              <a:buSzPts val="2800"/>
              <a:buFont typeface="Garamond"/>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0"/>
          <p:cNvSpPr/>
          <p:nvPr>
            <p:ph idx="2" type="pic"/>
          </p:nvPr>
        </p:nvSpPr>
        <p:spPr>
          <a:xfrm>
            <a:off x="8094831" y="1041400"/>
            <a:ext cx="3063347" cy="4775200"/>
          </a:xfrm>
          <a:prstGeom prst="roundRect">
            <a:avLst>
              <a:gd fmla="val 0" name="adj"/>
            </a:avLst>
          </a:prstGeom>
          <a:noFill/>
          <a:ln cap="flat" cmpd="thickThin" w="57150">
            <a:solidFill>
              <a:srgbClr val="7F7F7F"/>
            </a:solidFill>
            <a:prstDash val="solid"/>
            <a:miter lim="800000"/>
            <a:headEnd len="sm" w="sm" type="none"/>
            <a:tailEnd len="sm" w="sm" type="none"/>
          </a:ln>
        </p:spPr>
        <p:txBody>
          <a:bodyPr anchorCtr="0" anchor="t" bIns="45700" lIns="91425" spcFirstLastPara="1" rIns="91425" wrap="square" tIns="45700"/>
          <a:lstStyle>
            <a:lvl1pPr lvl="0" marR="0" rtl="0" algn="ctr">
              <a:spcBef>
                <a:spcPts val="32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1pPr>
            <a:lvl2pPr lvl="1"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2pPr>
            <a:lvl3pPr lvl="2"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3pPr>
            <a:lvl4pPr lvl="3"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4pPr>
            <a:lvl5pPr lvl="4"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5pPr>
            <a:lvl6pPr lvl="5"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6pPr>
            <a:lvl7pPr lvl="6"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7pPr>
            <a:lvl8pPr lvl="7"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8pPr>
            <a:lvl9pPr lvl="8" marR="0" rtl="0" algn="l">
              <a:spcBef>
                <a:spcPts val="600"/>
              </a:spcBef>
              <a:spcAft>
                <a:spcPts val="60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9pPr>
          </a:lstStyle>
          <a:p/>
        </p:txBody>
      </p:sp>
      <p:sp>
        <p:nvSpPr>
          <p:cNvPr id="77" name="Google Shape;77;p10"/>
          <p:cNvSpPr txBox="1"/>
          <p:nvPr>
            <p:ph idx="1" type="body"/>
          </p:nvPr>
        </p:nvSpPr>
        <p:spPr>
          <a:xfrm>
            <a:off x="1295399" y="3255432"/>
            <a:ext cx="6241816" cy="1828800"/>
          </a:xfrm>
          <a:prstGeom prst="rect">
            <a:avLst/>
          </a:prstGeom>
          <a:noFill/>
          <a:ln>
            <a:noFill/>
          </a:ln>
        </p:spPr>
        <p:txBody>
          <a:bodyPr anchorCtr="0" anchor="t" bIns="45700" lIns="91425" spcFirstLastPara="1" rIns="91425" wrap="square" tIns="45700"/>
          <a:lstStyle>
            <a:lvl1pPr indent="-228600" lvl="0" marL="457200" algn="ctr">
              <a:spcBef>
                <a:spcPts val="360"/>
              </a:spcBef>
              <a:spcAft>
                <a:spcPts val="0"/>
              </a:spcAft>
              <a:buSzPts val="2070"/>
              <a:buNone/>
              <a:defRPr sz="1800"/>
            </a:lvl1pPr>
            <a:lvl2pPr indent="-228600" lvl="1" marL="914400" algn="l">
              <a:spcBef>
                <a:spcPts val="600"/>
              </a:spcBef>
              <a:spcAft>
                <a:spcPts val="0"/>
              </a:spcAft>
              <a:buSzPts val="1380"/>
              <a:buNone/>
              <a:defRPr sz="1200"/>
            </a:lvl2pPr>
            <a:lvl3pPr indent="-228600" lvl="2" marL="1371600" algn="l">
              <a:spcBef>
                <a:spcPts val="600"/>
              </a:spcBef>
              <a:spcAft>
                <a:spcPts val="0"/>
              </a:spcAft>
              <a:buSzPts val="1150"/>
              <a:buNone/>
              <a:defRPr sz="1000"/>
            </a:lvl3pPr>
            <a:lvl4pPr indent="-228600" lvl="3" marL="1828800" algn="l">
              <a:spcBef>
                <a:spcPts val="600"/>
              </a:spcBef>
              <a:spcAft>
                <a:spcPts val="0"/>
              </a:spcAft>
              <a:buSzPts val="1035"/>
              <a:buNone/>
              <a:defRPr sz="900"/>
            </a:lvl4pPr>
            <a:lvl5pPr indent="-228600" lvl="4" marL="2286000" algn="l">
              <a:spcBef>
                <a:spcPts val="600"/>
              </a:spcBef>
              <a:spcAft>
                <a:spcPts val="0"/>
              </a:spcAft>
              <a:buSzPts val="1035"/>
              <a:buNone/>
              <a:defRPr sz="900"/>
            </a:lvl5pPr>
            <a:lvl6pPr indent="-228600" lvl="5" marL="2743200" algn="l">
              <a:spcBef>
                <a:spcPts val="600"/>
              </a:spcBef>
              <a:spcAft>
                <a:spcPts val="0"/>
              </a:spcAft>
              <a:buSzPts val="1035"/>
              <a:buNone/>
              <a:defRPr sz="900"/>
            </a:lvl6pPr>
            <a:lvl7pPr indent="-228600" lvl="6" marL="3200400" algn="l">
              <a:spcBef>
                <a:spcPts val="600"/>
              </a:spcBef>
              <a:spcAft>
                <a:spcPts val="0"/>
              </a:spcAft>
              <a:buSzPts val="1035"/>
              <a:buNone/>
              <a:defRPr sz="900"/>
            </a:lvl7pPr>
            <a:lvl8pPr indent="-228600" lvl="7" marL="3657600" algn="l">
              <a:spcBef>
                <a:spcPts val="600"/>
              </a:spcBef>
              <a:spcAft>
                <a:spcPts val="0"/>
              </a:spcAft>
              <a:buSzPts val="1035"/>
              <a:buNone/>
              <a:defRPr sz="900"/>
            </a:lvl8pPr>
            <a:lvl9pPr indent="-228600" lvl="8" marL="4114800" algn="l">
              <a:spcBef>
                <a:spcPts val="600"/>
              </a:spcBef>
              <a:spcAft>
                <a:spcPts val="600"/>
              </a:spcAft>
              <a:buSzPts val="1035"/>
              <a:buNone/>
              <a:defRPr sz="900"/>
            </a:lvl9pPr>
          </a:lstStyle>
          <a:p/>
        </p:txBody>
      </p:sp>
      <p:sp>
        <p:nvSpPr>
          <p:cNvPr id="78" name="Google Shape;78;p10"/>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noramic Picture with Caption">
  <p:cSld name="Panoramic Picture with Caption">
    <p:spTree>
      <p:nvGrpSpPr>
        <p:cNvPr id="81" name="Shape 81"/>
        <p:cNvGrpSpPr/>
        <p:nvPr/>
      </p:nvGrpSpPr>
      <p:grpSpPr>
        <a:xfrm>
          <a:off x="0" y="0"/>
          <a:ext cx="0" cy="0"/>
          <a:chOff x="0" y="0"/>
          <a:chExt cx="0" cy="0"/>
        </a:xfrm>
      </p:grpSpPr>
      <p:sp>
        <p:nvSpPr>
          <p:cNvPr id="82" name="Google Shape;82;p11"/>
          <p:cNvSpPr txBox="1"/>
          <p:nvPr>
            <p:ph type="title"/>
          </p:nvPr>
        </p:nvSpPr>
        <p:spPr>
          <a:xfrm>
            <a:off x="1295401" y="4815415"/>
            <a:ext cx="9609666" cy="566738"/>
          </a:xfrm>
          <a:prstGeom prst="rect">
            <a:avLst/>
          </a:prstGeom>
          <a:noFill/>
          <a:ln>
            <a:noFill/>
          </a:ln>
        </p:spPr>
        <p:txBody>
          <a:bodyPr anchorCtr="0" anchor="b" bIns="45700" lIns="91425" spcFirstLastPara="1" rIns="91425" wrap="square" tIns="45700"/>
          <a:lstStyle>
            <a:lvl1pPr lvl="0" algn="ctr">
              <a:spcBef>
                <a:spcPts val="0"/>
              </a:spcBef>
              <a:spcAft>
                <a:spcPts val="0"/>
              </a:spcAft>
              <a:buClr>
                <a:srgbClr val="262626"/>
              </a:buClr>
              <a:buSzPts val="2400"/>
              <a:buFont typeface="Garamond"/>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1"/>
          <p:cNvSpPr/>
          <p:nvPr>
            <p:ph idx="2" type="pic"/>
          </p:nvPr>
        </p:nvSpPr>
        <p:spPr>
          <a:xfrm>
            <a:off x="1041427" y="1041399"/>
            <a:ext cx="10105972" cy="3335869"/>
          </a:xfrm>
          <a:prstGeom prst="roundRect">
            <a:avLst>
              <a:gd fmla="val 0" name="adj"/>
            </a:avLst>
          </a:prstGeom>
          <a:noFill/>
          <a:ln cap="flat" cmpd="thickThin" w="57150">
            <a:solidFill>
              <a:srgbClr val="7F7F7F"/>
            </a:solidFill>
            <a:prstDash val="solid"/>
            <a:miter lim="800000"/>
            <a:headEnd len="sm" w="sm" type="none"/>
            <a:tailEnd len="sm" w="sm" type="none"/>
          </a:ln>
        </p:spPr>
        <p:txBody>
          <a:bodyPr anchorCtr="0" anchor="t" bIns="45700" lIns="91425" spcFirstLastPara="1" rIns="91425" wrap="square" tIns="45700"/>
          <a:lstStyle>
            <a:lvl1pPr lvl="0" marR="0" rtl="0" algn="ctr">
              <a:spcBef>
                <a:spcPts val="32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1pPr>
            <a:lvl2pPr lvl="1"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2pPr>
            <a:lvl3pPr lvl="2"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3pPr>
            <a:lvl4pPr lvl="3"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4pPr>
            <a:lvl5pPr lvl="4"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5pPr>
            <a:lvl6pPr lvl="5"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6pPr>
            <a:lvl7pPr lvl="6"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7pPr>
            <a:lvl8pPr lvl="7" marR="0" rtl="0" algn="l">
              <a:spcBef>
                <a:spcPts val="600"/>
              </a:spcBef>
              <a:spcAft>
                <a:spcPts val="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8pPr>
            <a:lvl9pPr lvl="8" marR="0" rtl="0" algn="l">
              <a:spcBef>
                <a:spcPts val="600"/>
              </a:spcBef>
              <a:spcAft>
                <a:spcPts val="600"/>
              </a:spcAft>
              <a:buClr>
                <a:schemeClr val="accent1"/>
              </a:buClr>
              <a:buSzPts val="1840"/>
              <a:buFont typeface="Arial"/>
              <a:buNone/>
              <a:defRPr b="0" i="0" sz="1600" u="none" cap="none" strike="noStrike">
                <a:solidFill>
                  <a:srgbClr val="262626"/>
                </a:solidFill>
                <a:latin typeface="Garamond"/>
                <a:ea typeface="Garamond"/>
                <a:cs typeface="Garamond"/>
                <a:sym typeface="Garamond"/>
              </a:defRPr>
            </a:lvl9pPr>
          </a:lstStyle>
          <a:p/>
        </p:txBody>
      </p:sp>
      <p:sp>
        <p:nvSpPr>
          <p:cNvPr id="84" name="Google Shape;84;p11"/>
          <p:cNvSpPr txBox="1"/>
          <p:nvPr>
            <p:ph idx="1" type="body"/>
          </p:nvPr>
        </p:nvSpPr>
        <p:spPr>
          <a:xfrm>
            <a:off x="1295401" y="5382153"/>
            <a:ext cx="9609666" cy="493712"/>
          </a:xfrm>
          <a:prstGeom prst="rect">
            <a:avLst/>
          </a:prstGeom>
          <a:noFill/>
          <a:ln>
            <a:noFill/>
          </a:ln>
        </p:spPr>
        <p:txBody>
          <a:bodyPr anchorCtr="0" anchor="t" bIns="45700" lIns="91425" spcFirstLastPara="1" rIns="91425" wrap="square" tIns="45700"/>
          <a:lstStyle>
            <a:lvl1pPr indent="-228600" lvl="0" marL="457200" algn="ctr">
              <a:spcBef>
                <a:spcPts val="280"/>
              </a:spcBef>
              <a:spcAft>
                <a:spcPts val="0"/>
              </a:spcAft>
              <a:buSzPts val="1610"/>
              <a:buNone/>
              <a:defRPr sz="1400"/>
            </a:lvl1pPr>
            <a:lvl2pPr indent="-228600" lvl="1" marL="914400" algn="l">
              <a:spcBef>
                <a:spcPts val="600"/>
              </a:spcBef>
              <a:spcAft>
                <a:spcPts val="0"/>
              </a:spcAft>
              <a:buSzPts val="1380"/>
              <a:buNone/>
              <a:defRPr sz="1200"/>
            </a:lvl2pPr>
            <a:lvl3pPr indent="-228600" lvl="2" marL="1371600" algn="l">
              <a:spcBef>
                <a:spcPts val="600"/>
              </a:spcBef>
              <a:spcAft>
                <a:spcPts val="0"/>
              </a:spcAft>
              <a:buSzPts val="1150"/>
              <a:buNone/>
              <a:defRPr sz="1000"/>
            </a:lvl3pPr>
            <a:lvl4pPr indent="-228600" lvl="3" marL="1828800" algn="l">
              <a:spcBef>
                <a:spcPts val="600"/>
              </a:spcBef>
              <a:spcAft>
                <a:spcPts val="0"/>
              </a:spcAft>
              <a:buSzPts val="1035"/>
              <a:buNone/>
              <a:defRPr sz="900"/>
            </a:lvl4pPr>
            <a:lvl5pPr indent="-228600" lvl="4" marL="2286000" algn="l">
              <a:spcBef>
                <a:spcPts val="600"/>
              </a:spcBef>
              <a:spcAft>
                <a:spcPts val="0"/>
              </a:spcAft>
              <a:buSzPts val="1035"/>
              <a:buNone/>
              <a:defRPr sz="900"/>
            </a:lvl5pPr>
            <a:lvl6pPr indent="-228600" lvl="5" marL="2743200" algn="l">
              <a:spcBef>
                <a:spcPts val="600"/>
              </a:spcBef>
              <a:spcAft>
                <a:spcPts val="0"/>
              </a:spcAft>
              <a:buSzPts val="1035"/>
              <a:buNone/>
              <a:defRPr sz="900"/>
            </a:lvl6pPr>
            <a:lvl7pPr indent="-228600" lvl="6" marL="3200400" algn="l">
              <a:spcBef>
                <a:spcPts val="600"/>
              </a:spcBef>
              <a:spcAft>
                <a:spcPts val="0"/>
              </a:spcAft>
              <a:buSzPts val="1035"/>
              <a:buNone/>
              <a:defRPr sz="900"/>
            </a:lvl7pPr>
            <a:lvl8pPr indent="-228600" lvl="7" marL="3657600" algn="l">
              <a:spcBef>
                <a:spcPts val="600"/>
              </a:spcBef>
              <a:spcAft>
                <a:spcPts val="0"/>
              </a:spcAft>
              <a:buSzPts val="1035"/>
              <a:buNone/>
              <a:defRPr sz="900"/>
            </a:lvl8pPr>
            <a:lvl9pPr indent="-228600" lvl="8" marL="4114800" algn="l">
              <a:spcBef>
                <a:spcPts val="600"/>
              </a:spcBef>
              <a:spcAft>
                <a:spcPts val="600"/>
              </a:spcAft>
              <a:buSzPts val="1035"/>
              <a:buNone/>
              <a:defRPr sz="900"/>
            </a:lvl9pPr>
          </a:lstStyle>
          <a:p/>
        </p:txBody>
      </p:sp>
      <p:sp>
        <p:nvSpPr>
          <p:cNvPr id="85" name="Google Shape;85;p11"/>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1"/>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aption">
  <p:cSld name="Title and Caption">
    <p:spTree>
      <p:nvGrpSpPr>
        <p:cNvPr id="88" name="Shape 88"/>
        <p:cNvGrpSpPr/>
        <p:nvPr/>
      </p:nvGrpSpPr>
      <p:grpSpPr>
        <a:xfrm>
          <a:off x="0" y="0"/>
          <a:ext cx="0" cy="0"/>
          <a:chOff x="0" y="0"/>
          <a:chExt cx="0" cy="0"/>
        </a:xfrm>
      </p:grpSpPr>
      <p:sp>
        <p:nvSpPr>
          <p:cNvPr id="89" name="Google Shape;89;p12"/>
          <p:cNvSpPr txBox="1"/>
          <p:nvPr>
            <p:ph type="title"/>
          </p:nvPr>
        </p:nvSpPr>
        <p:spPr>
          <a:xfrm>
            <a:off x="1303868" y="982132"/>
            <a:ext cx="9592732" cy="2954868"/>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3200"/>
              <a:buFont typeface="Garamond"/>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2"/>
          <p:cNvSpPr txBox="1"/>
          <p:nvPr>
            <p:ph idx="1" type="body"/>
          </p:nvPr>
        </p:nvSpPr>
        <p:spPr>
          <a:xfrm>
            <a:off x="1303868" y="4343399"/>
            <a:ext cx="9592732" cy="1532467"/>
          </a:xfrm>
          <a:prstGeom prst="rect">
            <a:avLst/>
          </a:prstGeom>
          <a:noFill/>
          <a:ln>
            <a:noFill/>
          </a:ln>
        </p:spPr>
        <p:txBody>
          <a:bodyPr anchorCtr="0" anchor="ctr" bIns="45700" lIns="91425" spcFirstLastPara="1" rIns="91425" wrap="square" tIns="45700"/>
          <a:lstStyle>
            <a:lvl1pPr indent="-228600" lvl="0" marL="457200" algn="ctr">
              <a:spcBef>
                <a:spcPts val="400"/>
              </a:spcBef>
              <a:spcAft>
                <a:spcPts val="0"/>
              </a:spcAft>
              <a:buSzPts val="2300"/>
              <a:buNone/>
              <a:defRPr sz="20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91" name="Google Shape;91;p12"/>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2"/>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2"/>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94" name="Google Shape;94;p12"/>
          <p:cNvCxnSpPr/>
          <p:nvPr/>
        </p:nvCxnSpPr>
        <p:spPr>
          <a:xfrm>
            <a:off x="1396169" y="4140199"/>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with Caption">
  <p:cSld name="Quote with Caption">
    <p:spTree>
      <p:nvGrpSpPr>
        <p:cNvPr id="95" name="Shape 95"/>
        <p:cNvGrpSpPr/>
        <p:nvPr/>
      </p:nvGrpSpPr>
      <p:grpSpPr>
        <a:xfrm>
          <a:off x="0" y="0"/>
          <a:ext cx="0" cy="0"/>
          <a:chOff x="0" y="0"/>
          <a:chExt cx="0" cy="0"/>
        </a:xfrm>
      </p:grpSpPr>
      <p:sp>
        <p:nvSpPr>
          <p:cNvPr id="96" name="Google Shape;96;p13"/>
          <p:cNvSpPr txBox="1"/>
          <p:nvPr>
            <p:ph type="title"/>
          </p:nvPr>
        </p:nvSpPr>
        <p:spPr>
          <a:xfrm>
            <a:off x="1446213" y="982132"/>
            <a:ext cx="9296398" cy="2370668"/>
          </a:xfrm>
          <a:prstGeom prst="rect">
            <a:avLst/>
          </a:prstGeom>
          <a:noFill/>
          <a:ln>
            <a:noFill/>
          </a:ln>
        </p:spPr>
        <p:txBody>
          <a:bodyPr anchorCtr="0" anchor="ctr" bIns="45700" lIns="91425" spcFirstLastPara="1" rIns="91425" wrap="square" tIns="45700"/>
          <a:lstStyle>
            <a:lvl1pPr lvl="0" algn="ctr">
              <a:spcBef>
                <a:spcPts val="0"/>
              </a:spcBef>
              <a:spcAft>
                <a:spcPts val="0"/>
              </a:spcAft>
              <a:buClr>
                <a:schemeClr val="dk1"/>
              </a:buClr>
              <a:buSzPts val="3200"/>
              <a:buFont typeface="Garamond"/>
              <a:buNone/>
              <a:defRPr b="0" sz="320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3"/>
          <p:cNvSpPr txBox="1"/>
          <p:nvPr>
            <p:ph idx="1" type="body"/>
          </p:nvPr>
        </p:nvSpPr>
        <p:spPr>
          <a:xfrm>
            <a:off x="1674812" y="3352800"/>
            <a:ext cx="8839202" cy="584200"/>
          </a:xfrm>
          <a:prstGeom prst="rect">
            <a:avLst/>
          </a:prstGeom>
          <a:noFill/>
          <a:ln>
            <a:noFill/>
          </a:ln>
        </p:spPr>
        <p:txBody>
          <a:bodyPr anchorCtr="0" anchor="ctr" bIns="45700" lIns="91425" spcFirstLastPara="1" rIns="91425" wrap="square" tIns="45700"/>
          <a:lstStyle>
            <a:lvl1pPr indent="-228600" lvl="0" marL="457200" algn="r">
              <a:spcBef>
                <a:spcPts val="400"/>
              </a:spcBef>
              <a:spcAft>
                <a:spcPts val="0"/>
              </a:spcAft>
              <a:buSzPts val="2300"/>
              <a:buFont typeface="Garamond"/>
              <a:buNone/>
              <a:defRPr sz="2000"/>
            </a:lvl1pPr>
            <a:lvl2pPr indent="-228600" lvl="1" marL="914400" algn="l">
              <a:spcBef>
                <a:spcPts val="600"/>
              </a:spcBef>
              <a:spcAft>
                <a:spcPts val="0"/>
              </a:spcAft>
              <a:buSzPts val="2300"/>
              <a:buFont typeface="Garamond"/>
              <a:buNone/>
              <a:defRPr/>
            </a:lvl2pPr>
            <a:lvl3pPr indent="-228600" lvl="2" marL="1371600" algn="l">
              <a:spcBef>
                <a:spcPts val="600"/>
              </a:spcBef>
              <a:spcAft>
                <a:spcPts val="0"/>
              </a:spcAft>
              <a:buSzPts val="2070"/>
              <a:buFont typeface="Garamond"/>
              <a:buNone/>
              <a:defRPr/>
            </a:lvl3pPr>
            <a:lvl4pPr indent="-228600" lvl="3" marL="1828800" algn="l">
              <a:spcBef>
                <a:spcPts val="600"/>
              </a:spcBef>
              <a:spcAft>
                <a:spcPts val="0"/>
              </a:spcAft>
              <a:buSzPts val="1840"/>
              <a:buFont typeface="Garamond"/>
              <a:buNone/>
              <a:defRPr/>
            </a:lvl4pPr>
            <a:lvl5pPr indent="-228600" lvl="4" marL="2286000" algn="l">
              <a:spcBef>
                <a:spcPts val="600"/>
              </a:spcBef>
              <a:spcAft>
                <a:spcPts val="0"/>
              </a:spcAft>
              <a:buSzPts val="1610"/>
              <a:buFont typeface="Garamond"/>
              <a:buNone/>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98" name="Google Shape;98;p13"/>
          <p:cNvSpPr txBox="1"/>
          <p:nvPr>
            <p:ph idx="2" type="body"/>
          </p:nvPr>
        </p:nvSpPr>
        <p:spPr>
          <a:xfrm>
            <a:off x="1295401" y="4343399"/>
            <a:ext cx="9609666" cy="1532467"/>
          </a:xfrm>
          <a:prstGeom prst="rect">
            <a:avLst/>
          </a:prstGeom>
          <a:noFill/>
          <a:ln>
            <a:noFill/>
          </a:ln>
        </p:spPr>
        <p:txBody>
          <a:bodyPr anchorCtr="0" anchor="ctr" bIns="45700" lIns="91425" spcFirstLastPara="1" rIns="91425" wrap="square" tIns="45700"/>
          <a:lstStyle>
            <a:lvl1pPr indent="-228600" lvl="0" marL="457200" algn="ctr">
              <a:spcBef>
                <a:spcPts val="400"/>
              </a:spcBef>
              <a:spcAft>
                <a:spcPts val="0"/>
              </a:spcAft>
              <a:buSzPts val="2300"/>
              <a:buNone/>
              <a:defRPr sz="20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99" name="Google Shape;99;p13"/>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3"/>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3"/>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2" name="Google Shape;102;p13"/>
          <p:cNvSpPr txBox="1"/>
          <p:nvPr/>
        </p:nvSpPr>
        <p:spPr>
          <a:xfrm>
            <a:off x="862013" y="879961"/>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chemeClr val="dk1"/>
                </a:solidFill>
                <a:latin typeface="Garamond"/>
                <a:ea typeface="Garamond"/>
                <a:cs typeface="Garamond"/>
                <a:sym typeface="Garamond"/>
              </a:rPr>
              <a:t>“</a:t>
            </a:r>
            <a:endParaRPr/>
          </a:p>
        </p:txBody>
      </p:sp>
      <p:sp>
        <p:nvSpPr>
          <p:cNvPr id="103" name="Google Shape;103;p13"/>
          <p:cNvSpPr txBox="1"/>
          <p:nvPr/>
        </p:nvSpPr>
        <p:spPr>
          <a:xfrm>
            <a:off x="10600267" y="2827870"/>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8000" u="none" cap="none" strike="noStrike">
                <a:solidFill>
                  <a:schemeClr val="dk1"/>
                </a:solidFill>
                <a:latin typeface="Garamond"/>
                <a:ea typeface="Garamond"/>
                <a:cs typeface="Garamond"/>
                <a:sym typeface="Garamond"/>
              </a:rPr>
              <a:t>”</a:t>
            </a:r>
            <a:endParaRPr/>
          </a:p>
        </p:txBody>
      </p:sp>
      <p:cxnSp>
        <p:nvCxnSpPr>
          <p:cNvPr id="104" name="Google Shape;104;p13"/>
          <p:cNvCxnSpPr/>
          <p:nvPr/>
        </p:nvCxnSpPr>
        <p:spPr>
          <a:xfrm>
            <a:off x="1396169" y="4140199"/>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me Card">
  <p:cSld name="Name Card">
    <p:spTree>
      <p:nvGrpSpPr>
        <p:cNvPr id="105" name="Shape 105"/>
        <p:cNvGrpSpPr/>
        <p:nvPr/>
      </p:nvGrpSpPr>
      <p:grpSpPr>
        <a:xfrm>
          <a:off x="0" y="0"/>
          <a:ext cx="0" cy="0"/>
          <a:chOff x="0" y="0"/>
          <a:chExt cx="0" cy="0"/>
        </a:xfrm>
      </p:grpSpPr>
      <p:sp>
        <p:nvSpPr>
          <p:cNvPr id="106" name="Google Shape;106;p14"/>
          <p:cNvSpPr txBox="1"/>
          <p:nvPr>
            <p:ph type="title"/>
          </p:nvPr>
        </p:nvSpPr>
        <p:spPr>
          <a:xfrm>
            <a:off x="1295402" y="3308581"/>
            <a:ext cx="9609668" cy="1468800"/>
          </a:xfrm>
          <a:prstGeom prst="rect">
            <a:avLst/>
          </a:prstGeom>
          <a:noFill/>
          <a:ln>
            <a:noFill/>
          </a:ln>
        </p:spPr>
        <p:txBody>
          <a:bodyPr anchorCtr="0" anchor="b" bIns="45700" lIns="91425" spcFirstLastPara="1" rIns="91425" wrap="square" tIns="45700"/>
          <a:lstStyle>
            <a:lvl1pPr lvl="0" algn="l">
              <a:spcBef>
                <a:spcPts val="0"/>
              </a:spcBef>
              <a:spcAft>
                <a:spcPts val="0"/>
              </a:spcAft>
              <a:buClr>
                <a:srgbClr val="262626"/>
              </a:buClr>
              <a:buSzPts val="3200"/>
              <a:buFont typeface="Garamond"/>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4"/>
          <p:cNvSpPr txBox="1"/>
          <p:nvPr>
            <p:ph idx="1" type="body"/>
          </p:nvPr>
        </p:nvSpPr>
        <p:spPr>
          <a:xfrm>
            <a:off x="1295401" y="4777381"/>
            <a:ext cx="9609668" cy="860400"/>
          </a:xfrm>
          <a:prstGeom prst="rect">
            <a:avLst/>
          </a:prstGeom>
          <a:noFill/>
          <a:ln>
            <a:noFill/>
          </a:ln>
        </p:spPr>
        <p:txBody>
          <a:bodyPr anchorCtr="0" anchor="t" bIns="45700" lIns="91425" spcFirstLastPara="1" rIns="91425" wrap="square" tIns="45700"/>
          <a:lstStyle>
            <a:lvl1pPr indent="-228600" lvl="0" marL="457200" algn="l">
              <a:spcBef>
                <a:spcPts val="400"/>
              </a:spcBef>
              <a:spcAft>
                <a:spcPts val="0"/>
              </a:spcAft>
              <a:buSzPts val="2300"/>
              <a:buNone/>
              <a:defRPr sz="20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108" name="Google Shape;108;p14"/>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4"/>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4"/>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Name Card">
  <p:cSld name="Quote Name Card">
    <p:spTree>
      <p:nvGrpSpPr>
        <p:cNvPr id="111" name="Shape 111"/>
        <p:cNvGrpSpPr/>
        <p:nvPr/>
      </p:nvGrpSpPr>
      <p:grpSpPr>
        <a:xfrm>
          <a:off x="0" y="0"/>
          <a:ext cx="0" cy="0"/>
          <a:chOff x="0" y="0"/>
          <a:chExt cx="0" cy="0"/>
        </a:xfrm>
      </p:grpSpPr>
      <p:sp>
        <p:nvSpPr>
          <p:cNvPr id="112" name="Google Shape;112;p15"/>
          <p:cNvSpPr txBox="1"/>
          <p:nvPr>
            <p:ph type="title"/>
          </p:nvPr>
        </p:nvSpPr>
        <p:spPr>
          <a:xfrm>
            <a:off x="1446213" y="982132"/>
            <a:ext cx="9296398" cy="2243668"/>
          </a:xfrm>
          <a:prstGeom prst="rect">
            <a:avLst/>
          </a:prstGeom>
          <a:noFill/>
          <a:ln>
            <a:noFill/>
          </a:ln>
        </p:spPr>
        <p:txBody>
          <a:bodyPr anchorCtr="0" anchor="ctr" bIns="45700" lIns="91425" spcFirstLastPara="1" rIns="91425" wrap="square" tIns="45700"/>
          <a:lstStyle>
            <a:lvl1pPr lvl="0" algn="ctr">
              <a:spcBef>
                <a:spcPts val="0"/>
              </a:spcBef>
              <a:spcAft>
                <a:spcPts val="0"/>
              </a:spcAft>
              <a:buClr>
                <a:schemeClr val="dk1"/>
              </a:buClr>
              <a:buSzPts val="3200"/>
              <a:buFont typeface="Garamond"/>
              <a:buNone/>
              <a:defRPr b="0" sz="320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5"/>
          <p:cNvSpPr txBox="1"/>
          <p:nvPr>
            <p:ph idx="1" type="body"/>
          </p:nvPr>
        </p:nvSpPr>
        <p:spPr>
          <a:xfrm>
            <a:off x="1295401" y="3639312"/>
            <a:ext cx="9609668" cy="886968"/>
          </a:xfrm>
          <a:prstGeom prst="rect">
            <a:avLst/>
          </a:prstGeom>
          <a:noFill/>
          <a:ln>
            <a:noFill/>
          </a:ln>
        </p:spPr>
        <p:txBody>
          <a:bodyPr anchorCtr="0" anchor="b" bIns="45700" lIns="91425" spcFirstLastPara="1" rIns="91425" wrap="square" tIns="45700"/>
          <a:lstStyle>
            <a:lvl1pPr indent="-228600" lvl="0" marL="457200" algn="l">
              <a:spcBef>
                <a:spcPts val="0"/>
              </a:spcBef>
              <a:spcAft>
                <a:spcPts val="0"/>
              </a:spcAft>
              <a:buSzPts val="2760"/>
              <a:buNone/>
              <a:defRPr sz="24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114" name="Google Shape;114;p15"/>
          <p:cNvSpPr txBox="1"/>
          <p:nvPr>
            <p:ph idx="2" type="body"/>
          </p:nvPr>
        </p:nvSpPr>
        <p:spPr>
          <a:xfrm>
            <a:off x="1295401" y="4529667"/>
            <a:ext cx="9609668" cy="1346200"/>
          </a:xfrm>
          <a:prstGeom prst="rect">
            <a:avLst/>
          </a:prstGeom>
          <a:noFill/>
          <a:ln>
            <a:noFill/>
          </a:ln>
        </p:spPr>
        <p:txBody>
          <a:bodyPr anchorCtr="0" anchor="t" bIns="45700" lIns="91425" spcFirstLastPara="1" rIns="91425" wrap="square" tIns="45700"/>
          <a:lstStyle>
            <a:lvl1pPr indent="-228600" lvl="0" marL="457200" algn="l">
              <a:spcBef>
                <a:spcPts val="360"/>
              </a:spcBef>
              <a:spcAft>
                <a:spcPts val="0"/>
              </a:spcAft>
              <a:buSzPts val="2070"/>
              <a:buNone/>
              <a:defRPr sz="18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115" name="Google Shape;115;p15"/>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5"/>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5"/>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8" name="Google Shape;118;p15"/>
          <p:cNvSpPr txBox="1"/>
          <p:nvPr/>
        </p:nvSpPr>
        <p:spPr>
          <a:xfrm>
            <a:off x="862013" y="879961"/>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chemeClr val="dk1"/>
                </a:solidFill>
                <a:latin typeface="Garamond"/>
                <a:ea typeface="Garamond"/>
                <a:cs typeface="Garamond"/>
                <a:sym typeface="Garamond"/>
              </a:rPr>
              <a:t>“</a:t>
            </a:r>
            <a:endParaRPr/>
          </a:p>
        </p:txBody>
      </p:sp>
      <p:sp>
        <p:nvSpPr>
          <p:cNvPr id="119" name="Google Shape;119;p15"/>
          <p:cNvSpPr txBox="1"/>
          <p:nvPr/>
        </p:nvSpPr>
        <p:spPr>
          <a:xfrm>
            <a:off x="10600267" y="259926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8000" u="none" cap="none" strike="noStrike">
                <a:solidFill>
                  <a:schemeClr val="dk1"/>
                </a:solidFill>
                <a:latin typeface="Garamond"/>
                <a:ea typeface="Garamond"/>
                <a:cs typeface="Garamond"/>
                <a:sym typeface="Garamond"/>
              </a:rPr>
              <a:t>”</a:t>
            </a:r>
            <a:endParaRPr/>
          </a:p>
        </p:txBody>
      </p:sp>
      <p:cxnSp>
        <p:nvCxnSpPr>
          <p:cNvPr id="120" name="Google Shape;120;p15"/>
          <p:cNvCxnSpPr/>
          <p:nvPr/>
        </p:nvCxnSpPr>
        <p:spPr>
          <a:xfrm>
            <a:off x="1396169" y="3429000"/>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rue or False">
  <p:cSld name="True or False">
    <p:spTree>
      <p:nvGrpSpPr>
        <p:cNvPr id="121" name="Shape 121"/>
        <p:cNvGrpSpPr/>
        <p:nvPr/>
      </p:nvGrpSpPr>
      <p:grpSpPr>
        <a:xfrm>
          <a:off x="0" y="0"/>
          <a:ext cx="0" cy="0"/>
          <a:chOff x="0" y="0"/>
          <a:chExt cx="0" cy="0"/>
        </a:xfrm>
      </p:grpSpPr>
      <p:sp>
        <p:nvSpPr>
          <p:cNvPr id="122" name="Google Shape;122;p16"/>
          <p:cNvSpPr txBox="1"/>
          <p:nvPr>
            <p:ph type="title"/>
          </p:nvPr>
        </p:nvSpPr>
        <p:spPr>
          <a:xfrm>
            <a:off x="1295401" y="982132"/>
            <a:ext cx="9609666" cy="2243668"/>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4400"/>
              <a:buFont typeface="Garamond"/>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6"/>
          <p:cNvSpPr txBox="1"/>
          <p:nvPr>
            <p:ph idx="1" type="body"/>
          </p:nvPr>
        </p:nvSpPr>
        <p:spPr>
          <a:xfrm>
            <a:off x="1295401" y="3630168"/>
            <a:ext cx="9609668" cy="841248"/>
          </a:xfrm>
          <a:prstGeom prst="rect">
            <a:avLst/>
          </a:prstGeom>
          <a:noFill/>
          <a:ln>
            <a:noFill/>
          </a:ln>
        </p:spPr>
        <p:txBody>
          <a:bodyPr anchorCtr="0" anchor="b" bIns="45700" lIns="91425" spcFirstLastPara="1" rIns="91425" wrap="square" tIns="45700"/>
          <a:lstStyle>
            <a:lvl1pPr indent="-228600" lvl="0" marL="457200" algn="l">
              <a:spcBef>
                <a:spcPts val="0"/>
              </a:spcBef>
              <a:spcAft>
                <a:spcPts val="0"/>
              </a:spcAft>
              <a:buSzPts val="3220"/>
              <a:buNone/>
              <a:defRPr sz="28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124" name="Google Shape;124;p16"/>
          <p:cNvSpPr txBox="1"/>
          <p:nvPr>
            <p:ph idx="2" type="body"/>
          </p:nvPr>
        </p:nvSpPr>
        <p:spPr>
          <a:xfrm>
            <a:off x="1295400" y="4470399"/>
            <a:ext cx="9609670" cy="1405467"/>
          </a:xfrm>
          <a:prstGeom prst="rect">
            <a:avLst/>
          </a:prstGeom>
          <a:noFill/>
          <a:ln>
            <a:noFill/>
          </a:ln>
        </p:spPr>
        <p:txBody>
          <a:bodyPr anchorCtr="0" anchor="t" bIns="45700" lIns="91425" spcFirstLastPara="1" rIns="91425" wrap="square" tIns="45700"/>
          <a:lstStyle>
            <a:lvl1pPr indent="-228600" lvl="0" marL="457200" algn="l">
              <a:spcBef>
                <a:spcPts val="360"/>
              </a:spcBef>
              <a:spcAft>
                <a:spcPts val="0"/>
              </a:spcAft>
              <a:buSzPts val="2070"/>
              <a:buNone/>
              <a:defRPr sz="1800">
                <a:solidFill>
                  <a:schemeClr val="dk1"/>
                </a:solidFill>
              </a:defRPr>
            </a:lvl1pPr>
            <a:lvl2pPr indent="-228600" lvl="1" marL="914400" algn="l">
              <a:spcBef>
                <a:spcPts val="600"/>
              </a:spcBef>
              <a:spcAft>
                <a:spcPts val="0"/>
              </a:spcAft>
              <a:buSzPts val="2070"/>
              <a:buNone/>
              <a:defRPr sz="1800">
                <a:solidFill>
                  <a:srgbClr val="888888"/>
                </a:solidFill>
              </a:defRPr>
            </a:lvl2pPr>
            <a:lvl3pPr indent="-228600" lvl="2" marL="1371600" algn="l">
              <a:spcBef>
                <a:spcPts val="600"/>
              </a:spcBef>
              <a:spcAft>
                <a:spcPts val="0"/>
              </a:spcAft>
              <a:buSzPts val="1840"/>
              <a:buNone/>
              <a:defRPr sz="1600">
                <a:solidFill>
                  <a:srgbClr val="888888"/>
                </a:solidFill>
              </a:defRPr>
            </a:lvl3pPr>
            <a:lvl4pPr indent="-228600" lvl="3" marL="1828800" algn="l">
              <a:spcBef>
                <a:spcPts val="600"/>
              </a:spcBef>
              <a:spcAft>
                <a:spcPts val="0"/>
              </a:spcAft>
              <a:buSzPts val="1610"/>
              <a:buNone/>
              <a:defRPr sz="1400">
                <a:solidFill>
                  <a:srgbClr val="888888"/>
                </a:solidFill>
              </a:defRPr>
            </a:lvl4pPr>
            <a:lvl5pPr indent="-228600" lvl="4" marL="2286000" algn="l">
              <a:spcBef>
                <a:spcPts val="600"/>
              </a:spcBef>
              <a:spcAft>
                <a:spcPts val="0"/>
              </a:spcAft>
              <a:buSzPts val="1610"/>
              <a:buNone/>
              <a:defRPr sz="1400">
                <a:solidFill>
                  <a:srgbClr val="888888"/>
                </a:solidFill>
              </a:defRPr>
            </a:lvl5pPr>
            <a:lvl6pPr indent="-228600" lvl="5" marL="2743200" algn="l">
              <a:spcBef>
                <a:spcPts val="600"/>
              </a:spcBef>
              <a:spcAft>
                <a:spcPts val="0"/>
              </a:spcAft>
              <a:buSzPts val="1610"/>
              <a:buNone/>
              <a:defRPr sz="1400">
                <a:solidFill>
                  <a:srgbClr val="888888"/>
                </a:solidFill>
              </a:defRPr>
            </a:lvl6pPr>
            <a:lvl7pPr indent="-228600" lvl="6" marL="3200400" algn="l">
              <a:spcBef>
                <a:spcPts val="600"/>
              </a:spcBef>
              <a:spcAft>
                <a:spcPts val="0"/>
              </a:spcAft>
              <a:buSzPts val="1610"/>
              <a:buNone/>
              <a:defRPr sz="1400">
                <a:solidFill>
                  <a:srgbClr val="888888"/>
                </a:solidFill>
              </a:defRPr>
            </a:lvl7pPr>
            <a:lvl8pPr indent="-228600" lvl="7" marL="3657600" algn="l">
              <a:spcBef>
                <a:spcPts val="600"/>
              </a:spcBef>
              <a:spcAft>
                <a:spcPts val="0"/>
              </a:spcAft>
              <a:buSzPts val="1610"/>
              <a:buNone/>
              <a:defRPr sz="1400">
                <a:solidFill>
                  <a:srgbClr val="888888"/>
                </a:solidFill>
              </a:defRPr>
            </a:lvl8pPr>
            <a:lvl9pPr indent="-228600" lvl="8" marL="4114800" algn="l">
              <a:spcBef>
                <a:spcPts val="600"/>
              </a:spcBef>
              <a:spcAft>
                <a:spcPts val="600"/>
              </a:spcAft>
              <a:buSzPts val="1610"/>
              <a:buNone/>
              <a:defRPr sz="1400">
                <a:solidFill>
                  <a:srgbClr val="888888"/>
                </a:solidFill>
              </a:defRPr>
            </a:lvl9pPr>
          </a:lstStyle>
          <a:p/>
        </p:txBody>
      </p:sp>
      <p:sp>
        <p:nvSpPr>
          <p:cNvPr id="125" name="Google Shape;125;p16"/>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16"/>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6"/>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28" name="Google Shape;128;p16"/>
          <p:cNvCxnSpPr/>
          <p:nvPr/>
        </p:nvCxnSpPr>
        <p:spPr>
          <a:xfrm>
            <a:off x="1396169" y="3429000"/>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29" name="Shape 129"/>
        <p:cNvGrpSpPr/>
        <p:nvPr/>
      </p:nvGrpSpPr>
      <p:grpSpPr>
        <a:xfrm>
          <a:off x="0" y="0"/>
          <a:ext cx="0" cy="0"/>
          <a:chOff x="0" y="0"/>
          <a:chExt cx="0" cy="0"/>
        </a:xfrm>
      </p:grpSpPr>
      <p:sp>
        <p:nvSpPr>
          <p:cNvPr id="130" name="Google Shape;130;p17"/>
          <p:cNvSpPr txBox="1"/>
          <p:nvPr>
            <p:ph type="title"/>
          </p:nvPr>
        </p:nvSpPr>
        <p:spPr>
          <a:xfrm>
            <a:off x="1295402" y="982132"/>
            <a:ext cx="9601196" cy="1303867"/>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7"/>
          <p:cNvSpPr txBox="1"/>
          <p:nvPr>
            <p:ph idx="1" type="body"/>
          </p:nvPr>
        </p:nvSpPr>
        <p:spPr>
          <a:xfrm rot="5400000">
            <a:off x="4436531" y="-584198"/>
            <a:ext cx="3318936" cy="9601196"/>
          </a:xfrm>
          <a:prstGeom prst="rect">
            <a:avLst/>
          </a:prstGeom>
          <a:noFill/>
          <a:ln>
            <a:noFill/>
          </a:ln>
        </p:spPr>
        <p:txBody>
          <a:bodyPr anchorCtr="0" anchor="t"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132" name="Google Shape;132;p17"/>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17"/>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7"/>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35" name="Google Shape;135;p17"/>
          <p:cNvCxnSpPr/>
          <p:nvPr/>
        </p:nvCxnSpPr>
        <p:spPr>
          <a:xfrm>
            <a:off x="1396169" y="2421466"/>
            <a:ext cx="9407298" cy="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36" name="Shape 136"/>
        <p:cNvGrpSpPr/>
        <p:nvPr/>
      </p:nvGrpSpPr>
      <p:grpSpPr>
        <a:xfrm>
          <a:off x="0" y="0"/>
          <a:ext cx="0" cy="0"/>
          <a:chOff x="0" y="0"/>
          <a:chExt cx="0" cy="0"/>
        </a:xfrm>
      </p:grpSpPr>
      <p:sp>
        <p:nvSpPr>
          <p:cNvPr id="137" name="Google Shape;137;p18"/>
          <p:cNvSpPr txBox="1"/>
          <p:nvPr>
            <p:ph type="title"/>
          </p:nvPr>
        </p:nvSpPr>
        <p:spPr>
          <a:xfrm rot="5400000">
            <a:off x="7497936" y="2483551"/>
            <a:ext cx="4893735" cy="1890895"/>
          </a:xfrm>
          <a:prstGeom prst="rect">
            <a:avLst/>
          </a:prstGeom>
          <a:noFill/>
          <a:ln>
            <a:noFill/>
          </a:ln>
        </p:spPr>
        <p:txBody>
          <a:bodyPr anchorCtr="0" anchor="ctr" bIns="45700" lIns="91425" spcFirstLastPara="1" rIns="91425" wrap="square" tIns="45700"/>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8"/>
          <p:cNvSpPr txBox="1"/>
          <p:nvPr>
            <p:ph idx="1" type="body"/>
          </p:nvPr>
        </p:nvSpPr>
        <p:spPr>
          <a:xfrm rot="5400000">
            <a:off x="2565043" y="-287513"/>
            <a:ext cx="4893734" cy="7433025"/>
          </a:xfrm>
          <a:prstGeom prst="rect">
            <a:avLst/>
          </a:prstGeom>
          <a:noFill/>
          <a:ln>
            <a:noFill/>
          </a:ln>
        </p:spPr>
        <p:txBody>
          <a:bodyPr anchorCtr="0" anchor="t" bIns="45700" lIns="91425" spcFirstLastPara="1" rIns="91425" wrap="square" tIns="45700"/>
          <a:lstStyle>
            <a:lvl1pPr indent="-360045" lvl="0" marL="457200" algn="l">
              <a:spcBef>
                <a:spcPts val="360"/>
              </a:spcBef>
              <a:spcAft>
                <a:spcPts val="0"/>
              </a:spcAft>
              <a:buSzPts val="2070"/>
              <a:buChar char="•"/>
              <a:defRPr/>
            </a:lvl1pPr>
            <a:lvl2pPr indent="-360044" lvl="1" marL="914400" algn="l">
              <a:spcBef>
                <a:spcPts val="600"/>
              </a:spcBef>
              <a:spcAft>
                <a:spcPts val="0"/>
              </a:spcAft>
              <a:buSzPts val="2070"/>
              <a:buChar char="•"/>
              <a:defRPr/>
            </a:lvl2pPr>
            <a:lvl3pPr indent="-360044" lvl="2" marL="1371600" algn="l">
              <a:spcBef>
                <a:spcPts val="600"/>
              </a:spcBef>
              <a:spcAft>
                <a:spcPts val="0"/>
              </a:spcAft>
              <a:buSzPts val="2070"/>
              <a:buChar char="•"/>
              <a:defRPr/>
            </a:lvl3pPr>
            <a:lvl4pPr indent="-360044" lvl="3" marL="1828800" algn="l">
              <a:spcBef>
                <a:spcPts val="600"/>
              </a:spcBef>
              <a:spcAft>
                <a:spcPts val="0"/>
              </a:spcAft>
              <a:buSzPts val="2070"/>
              <a:buChar char="•"/>
              <a:defRPr/>
            </a:lvl4pPr>
            <a:lvl5pPr indent="-360045" lvl="4" marL="2286000" algn="l">
              <a:spcBef>
                <a:spcPts val="600"/>
              </a:spcBef>
              <a:spcAft>
                <a:spcPts val="0"/>
              </a:spcAft>
              <a:buSzPts val="2070"/>
              <a:buChar char="•"/>
              <a:defRPr/>
            </a:lvl5pPr>
            <a:lvl6pPr indent="-360045" lvl="5" marL="2743200" algn="l">
              <a:spcBef>
                <a:spcPts val="600"/>
              </a:spcBef>
              <a:spcAft>
                <a:spcPts val="0"/>
              </a:spcAft>
              <a:buSzPts val="2070"/>
              <a:buChar char="•"/>
              <a:defRPr/>
            </a:lvl6pPr>
            <a:lvl7pPr indent="-360045" lvl="6" marL="3200400" algn="l">
              <a:spcBef>
                <a:spcPts val="600"/>
              </a:spcBef>
              <a:spcAft>
                <a:spcPts val="0"/>
              </a:spcAft>
              <a:buSzPts val="2070"/>
              <a:buChar char="•"/>
              <a:defRPr/>
            </a:lvl7pPr>
            <a:lvl8pPr indent="-360045" lvl="7" marL="3657600" algn="l">
              <a:spcBef>
                <a:spcPts val="600"/>
              </a:spcBef>
              <a:spcAft>
                <a:spcPts val="0"/>
              </a:spcAft>
              <a:buSzPts val="2070"/>
              <a:buChar char="•"/>
              <a:defRPr/>
            </a:lvl8pPr>
            <a:lvl9pPr indent="-360045" lvl="8" marL="4114800" algn="l">
              <a:spcBef>
                <a:spcPts val="600"/>
              </a:spcBef>
              <a:spcAft>
                <a:spcPts val="600"/>
              </a:spcAft>
              <a:buSzPts val="2070"/>
              <a:buChar char="•"/>
              <a:defRPr/>
            </a:lvl9pPr>
          </a:lstStyle>
          <a:p/>
        </p:txBody>
      </p:sp>
      <p:sp>
        <p:nvSpPr>
          <p:cNvPr id="139" name="Google Shape;139;p18"/>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18"/>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8"/>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cxnSp>
        <p:nvCxnSpPr>
          <p:cNvPr id="142" name="Google Shape;142;p18"/>
          <p:cNvCxnSpPr/>
          <p:nvPr/>
        </p:nvCxnSpPr>
        <p:spPr>
          <a:xfrm>
            <a:off x="8863890" y="990600"/>
            <a:ext cx="0" cy="4876800"/>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jp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9" name="Shape 9"/>
        <p:cNvGrpSpPr/>
        <p:nvPr/>
      </p:nvGrpSpPr>
      <p:grpSpPr>
        <a:xfrm>
          <a:off x="0" y="0"/>
          <a:ext cx="0" cy="0"/>
          <a:chOff x="0" y="0"/>
          <a:chExt cx="0" cy="0"/>
        </a:xfrm>
      </p:grpSpPr>
      <p:pic>
        <p:nvPicPr>
          <p:cNvPr descr="HD-PanelContent-GrommetsCombined.png" id="10" name="Google Shape;10;p1"/>
          <p:cNvPicPr preferRelativeResize="0"/>
          <p:nvPr/>
        </p:nvPicPr>
        <p:blipFill rotWithShape="1">
          <a:blip r:embed="rId2">
            <a:alphaModFix/>
          </a:blip>
          <a:srcRect b="0" l="0" r="0" t="0"/>
          <a:stretch/>
        </p:blipFill>
        <p:spPr>
          <a:xfrm>
            <a:off x="0" y="0"/>
            <a:ext cx="12188825" cy="6856214"/>
          </a:xfrm>
          <a:prstGeom prst="rect">
            <a:avLst/>
          </a:prstGeom>
          <a:noFill/>
          <a:ln>
            <a:noFill/>
          </a:ln>
        </p:spPr>
      </p:pic>
      <p:sp>
        <p:nvSpPr>
          <p:cNvPr id="11" name="Google Shape;11;p1"/>
          <p:cNvSpPr txBox="1"/>
          <p:nvPr>
            <p:ph type="title"/>
          </p:nvPr>
        </p:nvSpPr>
        <p:spPr>
          <a:xfrm>
            <a:off x="1295402" y="982132"/>
            <a:ext cx="9601196" cy="1303867"/>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rgbClr val="262626"/>
              </a:buClr>
              <a:buSzPts val="4400"/>
              <a:buFont typeface="Garamond"/>
              <a:buNone/>
              <a:defRPr b="0" i="0" sz="4400" u="none" cap="none" strike="noStrike">
                <a:solidFill>
                  <a:srgbClr val="262626"/>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2" name="Google Shape;12;p1"/>
          <p:cNvSpPr txBox="1"/>
          <p:nvPr>
            <p:ph idx="1" type="body"/>
          </p:nvPr>
        </p:nvSpPr>
        <p:spPr>
          <a:xfrm>
            <a:off x="1295401" y="2556932"/>
            <a:ext cx="9601196" cy="3318936"/>
          </a:xfrm>
          <a:prstGeom prst="rect">
            <a:avLst/>
          </a:prstGeom>
          <a:noFill/>
          <a:ln>
            <a:noFill/>
          </a:ln>
        </p:spPr>
        <p:txBody>
          <a:bodyPr anchorCtr="0" anchor="t" bIns="45700" lIns="91425" spcFirstLastPara="1" rIns="91425" wrap="square" tIns="45700"/>
          <a:lstStyle>
            <a:lvl1pPr indent="-403860" lvl="0" marL="457200" marR="0" rtl="0" algn="l">
              <a:spcBef>
                <a:spcPts val="480"/>
              </a:spcBef>
              <a:spcAft>
                <a:spcPts val="0"/>
              </a:spcAft>
              <a:buClr>
                <a:schemeClr val="accent1"/>
              </a:buClr>
              <a:buSzPts val="2760"/>
              <a:buFont typeface="Arial"/>
              <a:buChar char="•"/>
              <a:defRPr b="0" i="0" sz="2400" u="none" cap="none" strike="noStrike">
                <a:solidFill>
                  <a:srgbClr val="262626"/>
                </a:solidFill>
                <a:latin typeface="Garamond"/>
                <a:ea typeface="Garamond"/>
                <a:cs typeface="Garamond"/>
                <a:sym typeface="Garamond"/>
              </a:defRPr>
            </a:lvl1pPr>
            <a:lvl2pPr indent="-374650" lvl="1" marL="914400" marR="0" rtl="0" algn="l">
              <a:spcBef>
                <a:spcPts val="600"/>
              </a:spcBef>
              <a:spcAft>
                <a:spcPts val="0"/>
              </a:spcAft>
              <a:buClr>
                <a:schemeClr val="accent1"/>
              </a:buClr>
              <a:buSzPts val="2300"/>
              <a:buFont typeface="Arial"/>
              <a:buChar char="•"/>
              <a:defRPr b="0" i="0" sz="2000" u="none" cap="none" strike="noStrike">
                <a:solidFill>
                  <a:srgbClr val="262626"/>
                </a:solidFill>
                <a:latin typeface="Garamond"/>
                <a:ea typeface="Garamond"/>
                <a:cs typeface="Garamond"/>
                <a:sym typeface="Garamond"/>
              </a:defRPr>
            </a:lvl2pPr>
            <a:lvl3pPr indent="-360044" lvl="2" marL="1371600" marR="0" rtl="0" algn="l">
              <a:spcBef>
                <a:spcPts val="600"/>
              </a:spcBef>
              <a:spcAft>
                <a:spcPts val="0"/>
              </a:spcAft>
              <a:buClr>
                <a:schemeClr val="accent1"/>
              </a:buClr>
              <a:buSzPts val="2070"/>
              <a:buFont typeface="Arial"/>
              <a:buChar char="•"/>
              <a:defRPr b="0" i="0" sz="1800" u="none" cap="none" strike="noStrike">
                <a:solidFill>
                  <a:srgbClr val="262626"/>
                </a:solidFill>
                <a:latin typeface="Garamond"/>
                <a:ea typeface="Garamond"/>
                <a:cs typeface="Garamond"/>
                <a:sym typeface="Garamond"/>
              </a:defRPr>
            </a:lvl3pPr>
            <a:lvl4pPr indent="-345439" lvl="3" marL="1828800" marR="0" rtl="0" algn="l">
              <a:spcBef>
                <a:spcPts val="600"/>
              </a:spcBef>
              <a:spcAft>
                <a:spcPts val="0"/>
              </a:spcAft>
              <a:buClr>
                <a:schemeClr val="accent1"/>
              </a:buClr>
              <a:buSzPts val="1840"/>
              <a:buFont typeface="Arial"/>
              <a:buChar char="•"/>
              <a:defRPr b="0" i="0" sz="1600" u="none" cap="none" strike="noStrike">
                <a:solidFill>
                  <a:srgbClr val="262626"/>
                </a:solidFill>
                <a:latin typeface="Garamond"/>
                <a:ea typeface="Garamond"/>
                <a:cs typeface="Garamond"/>
                <a:sym typeface="Garamond"/>
              </a:defRPr>
            </a:lvl4pPr>
            <a:lvl5pPr indent="-330835" lvl="4" marL="22860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5pPr>
            <a:lvl6pPr indent="-330835" lvl="5" marL="27432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6pPr>
            <a:lvl7pPr indent="-330835" lvl="6" marL="32004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7pPr>
            <a:lvl8pPr indent="-330834" lvl="7" marL="3657600" marR="0" rtl="0" algn="l">
              <a:spcBef>
                <a:spcPts val="600"/>
              </a:spcBef>
              <a:spcAft>
                <a:spcPts val="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8pPr>
            <a:lvl9pPr indent="-330834" lvl="8" marL="4114800" marR="0" rtl="0" algn="l">
              <a:spcBef>
                <a:spcPts val="600"/>
              </a:spcBef>
              <a:spcAft>
                <a:spcPts val="600"/>
              </a:spcAft>
              <a:buClr>
                <a:schemeClr val="accent1"/>
              </a:buClr>
              <a:buSzPts val="1610"/>
              <a:buFont typeface="Arial"/>
              <a:buChar char="•"/>
              <a:defRPr b="0" i="0" sz="1400" u="none" cap="none" strike="noStrike">
                <a:solidFill>
                  <a:srgbClr val="262626"/>
                </a:solidFill>
                <a:latin typeface="Garamond"/>
                <a:ea typeface="Garamond"/>
                <a:cs typeface="Garamond"/>
                <a:sym typeface="Garamond"/>
              </a:defRPr>
            </a:lvl9pPr>
          </a:lstStyle>
          <a:p/>
        </p:txBody>
      </p:sp>
      <p:sp>
        <p:nvSpPr>
          <p:cNvPr id="13" name="Google Shape;13;p1"/>
          <p:cNvSpPr txBox="1"/>
          <p:nvPr>
            <p:ph idx="10" type="dt"/>
          </p:nvPr>
        </p:nvSpPr>
        <p:spPr>
          <a:xfrm>
            <a:off x="8677501" y="5969000"/>
            <a:ext cx="1600200" cy="279400"/>
          </a:xfrm>
          <a:prstGeom prst="rect">
            <a:avLst/>
          </a:prstGeom>
          <a:noFill/>
          <a:ln>
            <a:noFill/>
          </a:ln>
        </p:spPr>
        <p:txBody>
          <a:bodyPr anchorCtr="0" anchor="ctr" bIns="45700" lIns="91425" spcFirstLastPara="1" rIns="91425" wrap="square" tIns="45700"/>
          <a:lstStyle>
            <a:lvl1pPr lvl="0" marR="0" rtl="0" algn="r">
              <a:spcBef>
                <a:spcPts val="0"/>
              </a:spcBef>
              <a:spcAft>
                <a:spcPts val="0"/>
              </a:spcAft>
              <a:buSzPts val="1400"/>
              <a:buNone/>
              <a:defRPr b="0" i="0" sz="1000" u="none" cap="none" strike="noStrike">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4" name="Google Shape;14;p1"/>
          <p:cNvSpPr txBox="1"/>
          <p:nvPr>
            <p:ph idx="11" type="ftr"/>
          </p:nvPr>
        </p:nvSpPr>
        <p:spPr>
          <a:xfrm>
            <a:off x="1295401" y="5969000"/>
            <a:ext cx="7305900" cy="2794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000" u="none" cap="none" strike="noStrike">
                <a:solidFill>
                  <a:schemeClr val="dk1"/>
                </a:solidFill>
                <a:latin typeface="Garamond"/>
                <a:ea typeface="Garamond"/>
                <a:cs typeface="Garamond"/>
                <a:sym typeface="Garamond"/>
              </a:defRPr>
            </a:lvl1pPr>
            <a:lvl2pPr lvl="1"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0" algn="l">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5" name="Google Shape;15;p1"/>
          <p:cNvSpPr txBox="1"/>
          <p:nvPr>
            <p:ph idx="12" type="sldNum"/>
          </p:nvPr>
        </p:nvSpPr>
        <p:spPr>
          <a:xfrm>
            <a:off x="10353901" y="5969000"/>
            <a:ext cx="542697" cy="2794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dk1"/>
                </a:solidFill>
                <a:latin typeface="Garamond"/>
                <a:ea typeface="Garamond"/>
                <a:cs typeface="Garamond"/>
                <a:sym typeface="Garamond"/>
              </a:defRPr>
            </a:lvl1pPr>
            <a:lvl2pPr indent="0" lvl="1" marL="0" marR="0" rtl="0" algn="r">
              <a:spcBef>
                <a:spcPts val="0"/>
              </a:spcBef>
              <a:buNone/>
              <a:defRPr b="0" i="0" sz="1000" u="none" cap="none" strike="noStrike">
                <a:solidFill>
                  <a:schemeClr val="dk1"/>
                </a:solidFill>
                <a:latin typeface="Garamond"/>
                <a:ea typeface="Garamond"/>
                <a:cs typeface="Garamond"/>
                <a:sym typeface="Garamond"/>
              </a:defRPr>
            </a:lvl2pPr>
            <a:lvl3pPr indent="0" lvl="2" marL="0" marR="0" rtl="0" algn="r">
              <a:spcBef>
                <a:spcPts val="0"/>
              </a:spcBef>
              <a:buNone/>
              <a:defRPr b="0" i="0" sz="1000" u="none" cap="none" strike="noStrike">
                <a:solidFill>
                  <a:schemeClr val="dk1"/>
                </a:solidFill>
                <a:latin typeface="Garamond"/>
                <a:ea typeface="Garamond"/>
                <a:cs typeface="Garamond"/>
                <a:sym typeface="Garamond"/>
              </a:defRPr>
            </a:lvl3pPr>
            <a:lvl4pPr indent="0" lvl="3" marL="0" marR="0" rtl="0" algn="r">
              <a:spcBef>
                <a:spcPts val="0"/>
              </a:spcBef>
              <a:buNone/>
              <a:defRPr b="0" i="0" sz="1000" u="none" cap="none" strike="noStrike">
                <a:solidFill>
                  <a:schemeClr val="dk1"/>
                </a:solidFill>
                <a:latin typeface="Garamond"/>
                <a:ea typeface="Garamond"/>
                <a:cs typeface="Garamond"/>
                <a:sym typeface="Garamond"/>
              </a:defRPr>
            </a:lvl4pPr>
            <a:lvl5pPr indent="0" lvl="4" marL="0" marR="0" rtl="0" algn="r">
              <a:spcBef>
                <a:spcPts val="0"/>
              </a:spcBef>
              <a:buNone/>
              <a:defRPr b="0" i="0" sz="1000" u="none" cap="none" strike="noStrike">
                <a:solidFill>
                  <a:schemeClr val="dk1"/>
                </a:solidFill>
                <a:latin typeface="Garamond"/>
                <a:ea typeface="Garamond"/>
                <a:cs typeface="Garamond"/>
                <a:sym typeface="Garamond"/>
              </a:defRPr>
            </a:lvl5pPr>
            <a:lvl6pPr indent="0" lvl="5" marL="0" marR="0" rtl="0" algn="r">
              <a:spcBef>
                <a:spcPts val="0"/>
              </a:spcBef>
              <a:buNone/>
              <a:defRPr b="0" i="0" sz="1000" u="none" cap="none" strike="noStrike">
                <a:solidFill>
                  <a:schemeClr val="dk1"/>
                </a:solidFill>
                <a:latin typeface="Garamond"/>
                <a:ea typeface="Garamond"/>
                <a:cs typeface="Garamond"/>
                <a:sym typeface="Garamond"/>
              </a:defRPr>
            </a:lvl6pPr>
            <a:lvl7pPr indent="0" lvl="6" marL="0" marR="0" rtl="0" algn="r">
              <a:spcBef>
                <a:spcPts val="0"/>
              </a:spcBef>
              <a:buNone/>
              <a:defRPr b="0" i="0" sz="1000" u="none" cap="none" strike="noStrike">
                <a:solidFill>
                  <a:schemeClr val="dk1"/>
                </a:solidFill>
                <a:latin typeface="Garamond"/>
                <a:ea typeface="Garamond"/>
                <a:cs typeface="Garamond"/>
                <a:sym typeface="Garamond"/>
              </a:defRPr>
            </a:lvl7pPr>
            <a:lvl8pPr indent="0" lvl="7" marL="0" marR="0" rtl="0" algn="r">
              <a:spcBef>
                <a:spcPts val="0"/>
              </a:spcBef>
              <a:buNone/>
              <a:defRPr b="0" i="0" sz="1000" u="none" cap="none" strike="noStrike">
                <a:solidFill>
                  <a:schemeClr val="dk1"/>
                </a:solidFill>
                <a:latin typeface="Garamond"/>
                <a:ea typeface="Garamond"/>
                <a:cs typeface="Garamond"/>
                <a:sym typeface="Garamond"/>
              </a:defRPr>
            </a:lvl8pPr>
            <a:lvl9pPr indent="0" lvl="8" marL="0" marR="0" rtl="0" algn="r">
              <a:spcBef>
                <a:spcPts val="0"/>
              </a:spcBef>
              <a:buNone/>
              <a:defRPr b="0" i="0" sz="10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19"/>
          <p:cNvSpPr txBox="1"/>
          <p:nvPr>
            <p:ph type="ctrTitle"/>
          </p:nvPr>
        </p:nvSpPr>
        <p:spPr>
          <a:xfrm>
            <a:off x="3048000" y="3124200"/>
            <a:ext cx="8229600" cy="18943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000"/>
              <a:buFont typeface="Century Schoolbook"/>
              <a:buNone/>
            </a:pPr>
            <a:r>
              <a:rPr lang="en-US"/>
              <a:t>Workplace and Diversity</a:t>
            </a:r>
            <a:endParaRPr/>
          </a:p>
        </p:txBody>
      </p:sp>
      <p:sp>
        <p:nvSpPr>
          <p:cNvPr id="148" name="Google Shape;148;p19"/>
          <p:cNvSpPr txBox="1"/>
          <p:nvPr>
            <p:ph idx="1" type="subTitle"/>
          </p:nvPr>
        </p:nvSpPr>
        <p:spPr>
          <a:xfrm>
            <a:off x="3048000" y="5003322"/>
            <a:ext cx="8229600" cy="1371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60"/>
              <a:buNone/>
            </a:pPr>
            <a:r>
              <a:rPr lang="en-US"/>
              <a:t>Diversity Plan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0"/>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000"/>
              <a:buFont typeface="Century Schoolbook"/>
              <a:buNone/>
            </a:pPr>
            <a:r>
              <a:rPr lang="en-US"/>
              <a:t>Goals of the Diversity Plan</a:t>
            </a:r>
            <a:endParaRPr/>
          </a:p>
        </p:txBody>
      </p:sp>
      <p:sp>
        <p:nvSpPr>
          <p:cNvPr id="154" name="Google Shape;154;p20"/>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680"/>
              <a:buChar char="?"/>
            </a:pPr>
            <a:r>
              <a:rPr lang="en-US"/>
              <a:t>The plan aims at addressing the needs of different stakeholders from the employees to the suppliers.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274320" lvl="0" marL="274320" rtl="0" algn="l">
              <a:spcBef>
                <a:spcPts val="0"/>
              </a:spcBef>
              <a:spcAft>
                <a:spcPts val="0"/>
              </a:spcAft>
              <a:buSzPts val="1680"/>
              <a:buChar char="?"/>
            </a:pPr>
            <a:r>
              <a:rPr lang="en-US"/>
              <a:t>The plan further aims to address diverse cultural needs of organization arising from globalization that may inhibit its success. </a:t>
            </a:r>
            <a:endParaRPr/>
          </a:p>
        </p:txBody>
      </p:sp>
      <p:pic>
        <p:nvPicPr>
          <p:cNvPr id="155" name="Google Shape;155;p20"/>
          <p:cNvPicPr preferRelativeResize="0"/>
          <p:nvPr/>
        </p:nvPicPr>
        <p:blipFill rotWithShape="1">
          <a:blip r:embed="rId3">
            <a:alphaModFix/>
          </a:blip>
          <a:srcRect b="0" l="0" r="0" t="0"/>
          <a:stretch/>
        </p:blipFill>
        <p:spPr>
          <a:xfrm>
            <a:off x="1156053" y="2397434"/>
            <a:ext cx="2808923" cy="2382774"/>
          </a:xfrm>
          <a:prstGeom prst="rect">
            <a:avLst/>
          </a:prstGeom>
          <a:noFill/>
          <a:ln>
            <a:noFill/>
          </a:ln>
        </p:spPr>
      </p:pic>
      <p:pic>
        <p:nvPicPr>
          <p:cNvPr id="156" name="Google Shape;156;p20"/>
          <p:cNvPicPr preferRelativeResize="0"/>
          <p:nvPr/>
        </p:nvPicPr>
        <p:blipFill rotWithShape="1">
          <a:blip r:embed="rId4">
            <a:alphaModFix/>
          </a:blip>
          <a:srcRect b="0" l="0" r="0" t="0"/>
          <a:stretch/>
        </p:blipFill>
        <p:spPr>
          <a:xfrm>
            <a:off x="5588000" y="2397434"/>
            <a:ext cx="2973706" cy="2382774"/>
          </a:xfrm>
          <a:prstGeom prst="rect">
            <a:avLst/>
          </a:prstGeom>
          <a:noFill/>
          <a:ln>
            <a:noFill/>
          </a:ln>
        </p:spPr>
      </p:pic>
      <p:cxnSp>
        <p:nvCxnSpPr>
          <p:cNvPr id="157" name="Google Shape;157;p20"/>
          <p:cNvCxnSpPr>
            <a:stCxn id="155" idx="3"/>
            <a:endCxn id="156" idx="1"/>
          </p:cNvCxnSpPr>
          <p:nvPr/>
        </p:nvCxnSpPr>
        <p:spPr>
          <a:xfrm>
            <a:off x="3964976" y="3588821"/>
            <a:ext cx="16230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1"/>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000"/>
              <a:buFont typeface="Century Schoolbook"/>
              <a:buNone/>
            </a:pPr>
            <a:r>
              <a:rPr lang="en-US"/>
              <a:t>Recommendations</a:t>
            </a:r>
            <a:endParaRPr/>
          </a:p>
        </p:txBody>
      </p:sp>
      <p:sp>
        <p:nvSpPr>
          <p:cNvPr id="163" name="Google Shape;163;p21"/>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680"/>
              <a:buFont typeface="Arial"/>
              <a:buChar char="🞆"/>
            </a:pPr>
            <a:r>
              <a:rPr lang="en-US"/>
              <a:t>Communication of the diversity plans will play a critical role in addressing diversity issues.</a:t>
            </a:r>
            <a:endParaRPr/>
          </a:p>
          <a:p>
            <a:pPr indent="-167640" lvl="0" marL="274320" rtl="0" algn="l">
              <a:spcBef>
                <a:spcPts val="60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274320" lvl="0" marL="274320" rtl="0" algn="l">
              <a:spcBef>
                <a:spcPts val="0"/>
              </a:spcBef>
              <a:spcAft>
                <a:spcPts val="0"/>
              </a:spcAft>
              <a:buSzPts val="1680"/>
              <a:buChar char="🞆"/>
            </a:pPr>
            <a:r>
              <a:rPr lang="en-US"/>
              <a:t>Inclusive leadership in a globalized setting is expected to streamline business operations.</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Font typeface="Arial"/>
              <a:buNone/>
            </a:pPr>
            <a:r>
              <a:t/>
            </a:r>
            <a:endParaRPr/>
          </a:p>
          <a:p>
            <a:pPr indent="-167640" lvl="0" marL="274320" rtl="0" algn="l">
              <a:spcBef>
                <a:spcPts val="600"/>
              </a:spcBef>
              <a:spcAft>
                <a:spcPts val="0"/>
              </a:spcAft>
              <a:buSzPts val="1680"/>
              <a:buNone/>
            </a:pPr>
            <a:r>
              <a:t/>
            </a:r>
            <a:endParaRPr/>
          </a:p>
          <a:p>
            <a:pPr indent="-167640" lvl="0" marL="274320" rtl="0" algn="l">
              <a:spcBef>
                <a:spcPts val="600"/>
              </a:spcBef>
              <a:spcAft>
                <a:spcPts val="0"/>
              </a:spcAft>
              <a:buSzPts val="1680"/>
              <a:buNone/>
            </a:pPr>
            <a:r>
              <a:t/>
            </a:r>
            <a:endParaRPr/>
          </a:p>
        </p:txBody>
      </p:sp>
      <p:pic>
        <p:nvPicPr>
          <p:cNvPr id="164" name="Google Shape;164;p21"/>
          <p:cNvPicPr preferRelativeResize="0"/>
          <p:nvPr/>
        </p:nvPicPr>
        <p:blipFill rotWithShape="1">
          <a:blip r:embed="rId3">
            <a:alphaModFix/>
          </a:blip>
          <a:srcRect b="0" l="0" r="0" t="0"/>
          <a:stretch/>
        </p:blipFill>
        <p:spPr>
          <a:xfrm>
            <a:off x="2708487" y="2372963"/>
            <a:ext cx="2737273" cy="1717040"/>
          </a:xfrm>
          <a:prstGeom prst="rect">
            <a:avLst/>
          </a:prstGeom>
          <a:noFill/>
          <a:ln>
            <a:noFill/>
          </a:ln>
        </p:spPr>
      </p:pic>
      <p:pic>
        <p:nvPicPr>
          <p:cNvPr id="165" name="Google Shape;165;p21"/>
          <p:cNvPicPr preferRelativeResize="0"/>
          <p:nvPr/>
        </p:nvPicPr>
        <p:blipFill rotWithShape="1">
          <a:blip r:embed="rId4">
            <a:alphaModFix/>
          </a:blip>
          <a:srcRect b="0" l="0" r="0" t="0"/>
          <a:stretch/>
        </p:blipFill>
        <p:spPr>
          <a:xfrm>
            <a:off x="5730240" y="4674362"/>
            <a:ext cx="2479358" cy="161671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2"/>
          <p:cNvSpPr txBox="1"/>
          <p:nvPr>
            <p:ph type="title"/>
          </p:nvPr>
        </p:nvSpPr>
        <p:spPr>
          <a:xfrm>
            <a:off x="609600" y="274638"/>
            <a:ext cx="9956800" cy="11430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dk2"/>
              </a:buClr>
              <a:buSzPts val="3000"/>
              <a:buFont typeface="Century Schoolbook"/>
              <a:buNone/>
            </a:pPr>
            <a:r>
              <a:rPr lang="en-US"/>
              <a:t>Implementation Challenges and Solution</a:t>
            </a:r>
            <a:endParaRPr/>
          </a:p>
        </p:txBody>
      </p:sp>
      <p:sp>
        <p:nvSpPr>
          <p:cNvPr id="171" name="Google Shape;171;p22"/>
          <p:cNvSpPr txBox="1"/>
          <p:nvPr>
            <p:ph idx="1" type="body"/>
          </p:nvPr>
        </p:nvSpPr>
        <p:spPr>
          <a:xfrm>
            <a:off x="609600" y="1600200"/>
            <a:ext cx="9956800" cy="4873752"/>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1680"/>
              <a:buChar char="?"/>
            </a:pPr>
            <a:r>
              <a:rPr lang="en-US"/>
              <a:t>Environmental scanning as illustrated below will aid in addressing attitudinal barriers.</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167640" lvl="0" marL="274320" rtl="0" algn="l">
              <a:spcBef>
                <a:spcPts val="0"/>
              </a:spcBef>
              <a:spcAft>
                <a:spcPts val="0"/>
              </a:spcAft>
              <a:buSzPts val="1680"/>
              <a:buNone/>
            </a:pPr>
            <a:r>
              <a:t/>
            </a:r>
            <a:endParaRPr/>
          </a:p>
          <a:p>
            <a:pPr indent="-274320" lvl="0" marL="274320" rtl="0" algn="l">
              <a:spcBef>
                <a:spcPts val="0"/>
              </a:spcBef>
              <a:spcAft>
                <a:spcPts val="0"/>
              </a:spcAft>
              <a:buSzPts val="1680"/>
              <a:buChar char="?"/>
            </a:pPr>
            <a:r>
              <a:rPr lang="en-US"/>
              <a:t>Proper visual communications will address language barriers.</a:t>
            </a:r>
            <a:endParaRPr/>
          </a:p>
          <a:p>
            <a:pPr indent="-167640" lvl="0" marL="274320" rtl="0" algn="l">
              <a:spcBef>
                <a:spcPts val="600"/>
              </a:spcBef>
              <a:spcAft>
                <a:spcPts val="0"/>
              </a:spcAft>
              <a:buSzPts val="1680"/>
              <a:buNone/>
            </a:pPr>
            <a:r>
              <a:t/>
            </a:r>
            <a:endParaRPr/>
          </a:p>
          <a:p>
            <a:pPr indent="-167640" lvl="0" marL="274320" rtl="0" algn="l">
              <a:spcBef>
                <a:spcPts val="600"/>
              </a:spcBef>
              <a:spcAft>
                <a:spcPts val="0"/>
              </a:spcAft>
              <a:buSzPts val="1680"/>
              <a:buNone/>
            </a:pPr>
            <a:r>
              <a:t/>
            </a:r>
            <a:endParaRPr/>
          </a:p>
          <a:p>
            <a:pPr indent="-167640" lvl="0" marL="274320" rtl="0" algn="l">
              <a:spcBef>
                <a:spcPts val="600"/>
              </a:spcBef>
              <a:spcAft>
                <a:spcPts val="0"/>
              </a:spcAft>
              <a:buSzPts val="1680"/>
              <a:buNone/>
            </a:pPr>
            <a:r>
              <a:t/>
            </a:r>
            <a:endParaRPr/>
          </a:p>
        </p:txBody>
      </p:sp>
      <p:pic>
        <p:nvPicPr>
          <p:cNvPr id="172" name="Google Shape;172;p22"/>
          <p:cNvPicPr preferRelativeResize="0"/>
          <p:nvPr/>
        </p:nvPicPr>
        <p:blipFill rotWithShape="1">
          <a:blip r:embed="rId3">
            <a:alphaModFix/>
          </a:blip>
          <a:srcRect b="0" l="0" r="0" t="0"/>
          <a:stretch/>
        </p:blipFill>
        <p:spPr>
          <a:xfrm>
            <a:off x="4060507" y="2158047"/>
            <a:ext cx="4026853" cy="24952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23"/>
          <p:cNvSpPr txBox="1"/>
          <p:nvPr>
            <p:ph type="title"/>
          </p:nvPr>
        </p:nvSpPr>
        <p:spPr>
          <a:xfrm>
            <a:off x="1295402" y="982132"/>
            <a:ext cx="9601196" cy="130386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262626"/>
              </a:buClr>
              <a:buSzPts val="4400"/>
              <a:buFont typeface="Garamond"/>
              <a:buNone/>
            </a:pPr>
            <a:r>
              <a:rPr lang="en-US"/>
              <a:t>Strength of the Plan</a:t>
            </a:r>
            <a:endParaRPr/>
          </a:p>
        </p:txBody>
      </p:sp>
      <p:sp>
        <p:nvSpPr>
          <p:cNvPr id="178" name="Google Shape;178;p23"/>
          <p:cNvSpPr txBox="1"/>
          <p:nvPr>
            <p:ph idx="1" type="body"/>
          </p:nvPr>
        </p:nvSpPr>
        <p:spPr>
          <a:xfrm>
            <a:off x="838200" y="1825625"/>
            <a:ext cx="10515600" cy="433133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760"/>
              <a:buNone/>
            </a:pPr>
            <a:r>
              <a:rPr lang="en-US"/>
              <a:t>The plan addresses issues from all perspective the leaders and employees through strategies such as open door policy and inclusive leadership.</a:t>
            </a:r>
            <a:endParaRPr/>
          </a:p>
          <a:p>
            <a:pPr indent="0" lvl="0" marL="0" rtl="0" algn="l">
              <a:spcBef>
                <a:spcPts val="1080"/>
              </a:spcBef>
              <a:spcAft>
                <a:spcPts val="0"/>
              </a:spcAft>
              <a:buSzPts val="2760"/>
              <a:buNone/>
            </a:pPr>
            <a:r>
              <a:rPr lang="en-US"/>
              <a:t>  </a:t>
            </a:r>
            <a:endParaRPr/>
          </a:p>
          <a:p>
            <a:pPr indent="0" lvl="0" marL="0" rtl="0" algn="l">
              <a:spcBef>
                <a:spcPts val="1080"/>
              </a:spcBef>
              <a:spcAft>
                <a:spcPts val="0"/>
              </a:spcAft>
              <a:buSzPts val="2760"/>
              <a:buNone/>
            </a:pPr>
            <a:r>
              <a:t/>
            </a:r>
            <a:endParaRPr/>
          </a:p>
          <a:p>
            <a:pPr indent="0" lvl="0" marL="0" rtl="0" algn="l">
              <a:spcBef>
                <a:spcPts val="1080"/>
              </a:spcBef>
              <a:spcAft>
                <a:spcPts val="0"/>
              </a:spcAft>
              <a:buSzPts val="2760"/>
              <a:buNone/>
            </a:pPr>
            <a:r>
              <a:t/>
            </a:r>
            <a:endParaRPr/>
          </a:p>
          <a:p>
            <a:pPr indent="0" lvl="0" marL="0" rtl="0" algn="l">
              <a:spcBef>
                <a:spcPts val="1080"/>
              </a:spcBef>
              <a:spcAft>
                <a:spcPts val="0"/>
              </a:spcAft>
              <a:buSzPts val="2760"/>
              <a:buNone/>
            </a:pPr>
            <a:r>
              <a:rPr lang="en-US"/>
              <a:t>On that note, the plan fosters team work amongst organizational staff.</a:t>
            </a:r>
            <a:endParaRPr/>
          </a:p>
        </p:txBody>
      </p:sp>
      <p:pic>
        <p:nvPicPr>
          <p:cNvPr id="179" name="Google Shape;179;p23"/>
          <p:cNvPicPr preferRelativeResize="0"/>
          <p:nvPr/>
        </p:nvPicPr>
        <p:blipFill rotWithShape="1">
          <a:blip r:embed="rId3">
            <a:alphaModFix/>
          </a:blip>
          <a:srcRect b="0" l="0" r="0" t="0"/>
          <a:stretch/>
        </p:blipFill>
        <p:spPr>
          <a:xfrm>
            <a:off x="3213735" y="2615882"/>
            <a:ext cx="2557145" cy="1579241"/>
          </a:xfrm>
          <a:prstGeom prst="rect">
            <a:avLst/>
          </a:prstGeom>
          <a:noFill/>
          <a:ln>
            <a:noFill/>
          </a:ln>
        </p:spPr>
      </p:pic>
      <p:pic>
        <p:nvPicPr>
          <p:cNvPr id="180" name="Google Shape;180;p23"/>
          <p:cNvPicPr preferRelativeResize="0"/>
          <p:nvPr/>
        </p:nvPicPr>
        <p:blipFill rotWithShape="1">
          <a:blip r:embed="rId4">
            <a:alphaModFix/>
          </a:blip>
          <a:srcRect b="0" l="0" r="0" t="0"/>
          <a:stretch/>
        </p:blipFill>
        <p:spPr>
          <a:xfrm>
            <a:off x="6684009" y="4653280"/>
            <a:ext cx="2663192" cy="15036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24"/>
          <p:cNvSpPr txBox="1"/>
          <p:nvPr>
            <p:ph type="title"/>
          </p:nvPr>
        </p:nvSpPr>
        <p:spPr>
          <a:xfrm>
            <a:off x="1295402" y="982132"/>
            <a:ext cx="9601200" cy="1303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FF0000"/>
                </a:solidFill>
              </a:rPr>
              <a:t>Teacher’s notes</a:t>
            </a:r>
            <a:endParaRPr b="1">
              <a:solidFill>
                <a:srgbClr val="FF0000"/>
              </a:solidFill>
            </a:endParaRPr>
          </a:p>
        </p:txBody>
      </p:sp>
      <p:sp>
        <p:nvSpPr>
          <p:cNvPr id="187" name="Google Shape;187;p24"/>
          <p:cNvSpPr txBox="1"/>
          <p:nvPr>
            <p:ph idx="1" type="body"/>
          </p:nvPr>
        </p:nvSpPr>
        <p:spPr>
          <a:xfrm>
            <a:off x="1295401" y="2556932"/>
            <a:ext cx="9601200" cy="33189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Clr>
                <a:schemeClr val="dk1"/>
              </a:buClr>
              <a:buSzPts val="1100"/>
              <a:buFont typeface="Arial"/>
              <a:buNone/>
            </a:pPr>
            <a:r>
              <a:rPr lang="en-US" sz="1400">
                <a:solidFill>
                  <a:srgbClr val="565A5C"/>
                </a:solidFill>
                <a:highlight>
                  <a:srgbClr val="FFFFFF"/>
                </a:highlight>
                <a:latin typeface="Arial"/>
                <a:ea typeface="Arial"/>
                <a:cs typeface="Arial"/>
                <a:sym typeface="Arial"/>
              </a:rPr>
              <a:t>Your explanation of goals is interactive and has an excellent vision. Yet it states your objectives and significance of the project in somewhat general terms. As such, your overall project  remains a bit vague. It would be good to be more specific, and discuss your goals relationship to your target populations. In other words, envision you doing your project. Where and how will you start?</a:t>
            </a:r>
            <a:endParaRPr sz="1400">
              <a:solidFill>
                <a:srgbClr val="565A5C"/>
              </a:solidFill>
              <a:highlight>
                <a:srgbClr val="FFFFFF"/>
              </a:highlight>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US" sz="1400">
                <a:solidFill>
                  <a:srgbClr val="565A5C"/>
                </a:solidFill>
                <a:highlight>
                  <a:srgbClr val="FFFFFF"/>
                </a:highlight>
                <a:latin typeface="Arial"/>
                <a:ea typeface="Arial"/>
                <a:cs typeface="Arial"/>
                <a:sym typeface="Arial"/>
              </a:rPr>
              <a:t>Plan: Recommendations: Likewise, your recommendations are valid, yet it would be good to specify - what exactly you envision doing when, and where.. This way your project will become more grounded and realistic. You are almost there! </a:t>
            </a:r>
            <a:endParaRPr sz="1400">
              <a:solidFill>
                <a:srgbClr val="565A5C"/>
              </a:solidFill>
              <a:highlight>
                <a:srgbClr val="FFFFFF"/>
              </a:highlight>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US" sz="1400">
                <a:solidFill>
                  <a:srgbClr val="565A5C"/>
                </a:solidFill>
                <a:highlight>
                  <a:srgbClr val="FFFFFF"/>
                </a:highlight>
                <a:latin typeface="Arial"/>
                <a:ea typeface="Arial"/>
                <a:cs typeface="Arial"/>
                <a:sym typeface="Arial"/>
              </a:rPr>
              <a:t>Plan: Challenges: Again, your examination of challenges while coherent and clear, would benefit greatly if you support it by concrete set of actions, step by step.  In other words, imagine you are to apply for funding to support implementation of your project; what information will you need to be convincing? At the moment you wonderfully pain a large picture, which needs to be a bit more concrete. </a:t>
            </a:r>
            <a:endParaRPr sz="1400">
              <a:solidFill>
                <a:srgbClr val="565A5C"/>
              </a:solidFill>
              <a:highlight>
                <a:srgbClr val="FFFFFF"/>
              </a:highlight>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US" sz="1400">
                <a:solidFill>
                  <a:srgbClr val="565A5C"/>
                </a:solidFill>
                <a:highlight>
                  <a:srgbClr val="FFFFFF"/>
                </a:highlight>
                <a:latin typeface="Arial"/>
                <a:ea typeface="Arial"/>
                <a:cs typeface="Arial"/>
                <a:sym typeface="Arial"/>
              </a:rPr>
              <a:t>Plan: Strengths: Your analysis of the strengths of your proposed set of actions is coherent, detailed, and reflective. Good job. </a:t>
            </a:r>
            <a:endParaRPr sz="1400">
              <a:solidFill>
                <a:srgbClr val="565A5C"/>
              </a:solidFill>
              <a:highlight>
                <a:srgbClr val="FFFFFF"/>
              </a:highlight>
              <a:latin typeface="Arial"/>
              <a:ea typeface="Arial"/>
              <a:cs typeface="Arial"/>
              <a:sym typeface="Arial"/>
            </a:endParaRPr>
          </a:p>
          <a:p>
            <a:pPr indent="0" lvl="0" marL="0" rtl="0" algn="l">
              <a:spcBef>
                <a:spcPts val="600"/>
              </a:spcBef>
              <a:spcAft>
                <a:spcPts val="600"/>
              </a:spcAft>
              <a:buNone/>
            </a:pPr>
            <a:r>
              <a:rPr lang="en-US" sz="1400">
                <a:solidFill>
                  <a:srgbClr val="565A5C"/>
                </a:solidFill>
                <a:highlight>
                  <a:srgbClr val="FFFFFF"/>
                </a:highlight>
                <a:latin typeface="Arial"/>
                <a:ea typeface="Arial"/>
                <a:cs typeface="Arial"/>
                <a:sym typeface="Arial"/>
              </a:rPr>
              <a:t>Articulation of Response: Your presentation is clear; well cited, and has no issues with grammar or style. Good job and excellent overall effort! </a:t>
            </a:r>
            <a:endParaRPr sz="14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rganic">
  <a:themeElements>
    <a:clrScheme name="Organic">
      <a:dk1>
        <a:srgbClr val="000000"/>
      </a:dk1>
      <a:lt1>
        <a:srgbClr val="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